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8" r:id="rId13"/>
    <p:sldId id="294" r:id="rId14"/>
    <p:sldId id="295" r:id="rId15"/>
    <p:sldId id="296" r:id="rId16"/>
    <p:sldId id="297" r:id="rId17"/>
    <p:sldId id="299" r:id="rId18"/>
    <p:sldId id="301" r:id="rId19"/>
    <p:sldId id="268" r:id="rId20"/>
    <p:sldId id="269" r:id="rId21"/>
    <p:sldId id="271" r:id="rId22"/>
    <p:sldId id="272" r:id="rId23"/>
    <p:sldId id="273" r:id="rId24"/>
    <p:sldId id="274" r:id="rId25"/>
    <p:sldId id="302" r:id="rId26"/>
    <p:sldId id="303" r:id="rId27"/>
    <p:sldId id="304" r:id="rId28"/>
    <p:sldId id="305" r:id="rId29"/>
    <p:sldId id="306" r:id="rId30"/>
    <p:sldId id="307" r:id="rId31"/>
    <p:sldId id="308" r:id="rId32"/>
    <p:sldId id="312" r:id="rId33"/>
    <p:sldId id="309" r:id="rId34"/>
  </p:sldIdLst>
  <p:sldSz cx="9144000" cy="6858000" type="screen4x3"/>
  <p:notesSz cx="6858000" cy="9144000"/>
  <p:custDataLst>
    <p:tags r:id="rId3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7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printerSettings" Target="printerSettings/printerSettings1.bin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2:54.83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DC67DE-7554-4189-A2D5-351AD1AA09E7}" emma:medium="tactile" emma:mode="ink">
          <msink:context xmlns:msink="http://schemas.microsoft.com/ink/2010/main" type="writingRegion" rotatedBoundingBox="1483,4981 24858,4610 25058,17210 1683,17581"/>
        </emma:interpretation>
      </emma:emma>
    </inkml:annotationXML>
    <inkml:traceGroup>
      <inkml:annotationXML>
        <emma:emma xmlns:emma="http://www.w3.org/2003/04/emma" version="1.0">
          <emma:interpretation id="{075BEBE3-EA56-41D7-B147-F3EDCAB9C600}" emma:medium="tactile" emma:mode="ink">
            <msink:context xmlns:msink="http://schemas.microsoft.com/ink/2010/main" type="paragraph" rotatedBoundingBox="1753,4967 18110,4814 18129,6902 1773,70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0FCCD6-5A39-4BF2-88EF-2DCAEFC6EDA0}" emma:medium="tactile" emma:mode="ink">
              <msink:context xmlns:msink="http://schemas.microsoft.com/ink/2010/main" type="line" rotatedBoundingBox="1753,4967 18110,4814 18129,6902 1773,7054"/>
            </emma:interpretation>
          </emma:emma>
        </inkml:annotationXML>
        <inkml:traceGroup>
          <inkml:annotationXML>
            <emma:emma xmlns:emma="http://www.w3.org/2003/04/emma" version="1.0">
              <emma:interpretation id="{741B991E-DB7B-44C0-A462-357AC9B77C1C}" emma:medium="tactile" emma:mode="ink">
                <msink:context xmlns:msink="http://schemas.microsoft.com/ink/2010/main" type="inkWord" rotatedBoundingBox="1753,4967 4794,4939 4811,6689 1770,6718"/>
              </emma:interpretation>
              <emma:one-of disjunction-type="recognition" id="oneOf0">
                <emma:interpretation id="interp0" emma:lang="en-US" emma:confidence="0">
                  <emma:literal>Ply</emma:literal>
                </emma:interpretation>
                <emma:interpretation id="interp1" emma:lang="en-US" emma:confidence="0">
                  <emma:literal>Ply!</emma:literal>
                </emma:interpretation>
                <emma:interpretation id="interp2" emma:lang="en-US" emma:confidence="0">
                  <emma:literal>Ply/</emma:literal>
                </emma:interpretation>
                <emma:interpretation id="interp3" emma:lang="en-US" emma:confidence="0">
                  <emma:literal>Phyl</emma:literal>
                </emma:interpretation>
                <emma:interpretation id="interp4" emma:lang="en-US" emma:confidence="0">
                  <emma:literal>Plus!</emma:literal>
                </emma:interpretation>
              </emma:one-of>
            </emma:emma>
          </inkml:annotationXML>
          <inkml:trace contextRef="#ctx0" brushRef="#br0">86 202 15,'0'0'16,"0"0"-2,0 0-1,-7-23-3,7 23-1,0 0-1,0 0-2,0 0 0,0 0-1,0 0-1,0 32 0,-3-4-1,3 15 1,-8 15 0,8 17 0,-7 14-1,2 16 0,0 3-1,2 4 0,-2 2-1,8-4 0,-1-9 1,1-14-1,-1-12 1,6-13-1,-3-14 1,-3-7-1,3-18 2,-5-23-2,3 27 0,-3-27 1,0 0-1,0 0 1,0 0-1,-5-36-1,5 36 0,-10-46-1,7 12-2,-7-8 0,2-1-2,-2-10 0,8 1-2,-8-12 2,7 0-3,-7-16 2,10 7 2,-3-12 0,3 0 2,0-4 0,0 4 2,3 1-1,2 6 2,3 5 0,2 4-1,5 12 1,3 5-1,7 8 1,6 5 0,7 10 0,10 3 0,8 10 1,2 5-1,9 6 1,-4 8-1,1 6 0,-6 4 1,-2 10 0,-15 3 0,-6 10 0,-15 1 1,-7 4 0,-18 0 0,-3 7 0,-17-5 0,-3 3-1,-10-5 0,-8 1-1,-2-8-1,0-2-1,2 0-2,-2-14-3,17 10-11,-4-15-13,7-1-1,28-12 0,-33 4 8</inkml:trace>
          <inkml:trace contextRef="#ctx0" brushRef="#br0" timeOffset="13207.7554">1547-63 14,'0'0'10,"0"0"-1,0 0 0,0 0-2,0 0 2,0 0-2,-25 23 1,10 4-2,-13 8 0,0 20 1,-13 13-1,0 24-2,-2 13 0,5 16-2,8 7 0,9 5-1,11 4 1,18-4-1,7-12 1,15-9-1,4-18 1,4-12 0,0-13 0,0-12-1,-3-18 0,-4-7 0,-8-12 1,0-6-1,-23-14 0,23 16 1,-23-16 0,0 0 0,0 0 0,0 0 0,0 0-1,0 0 0,0 0-1,-6-30-4,6 30-6,0 0-18,-25-7-2,25 7-1,-41-4 0</inkml:trace>
          <inkml:trace contextRef="#ctx0" brushRef="#br0" timeOffset="15771.902">1928 721 19,'0'0'13,"-10"-32"-1,10 32 0,-5-29-2,5 29 0,-7-25-1,7 25-2,0 0-1,0 0-1,0 0 0,-23 29-1,18 10-2,0 7 0,-1 13 0,4 5 0,7 5 0,5-3-1,5-4 0,6-5 0,7-11 1,2-16-1,8-12 1,-2-16 0,7-9 0,-2-11-1,2-9 1,3-15-1,-3 1 0,-2-4 0,-3 1-1,-5 3 1,-3 4-2,-7 8 1,-5 6 0,-18 23-1,23-14 1,-23 14 0,10 34-1,-8 3 2,1 11-1,2 11 0,0 15 1,3 1 1,2 1-1,-3-1 0,4-4 0,-6-9 1,-3-3 0,-4-18 1,-6-4-1,-7-10 0,-5-4 0,-8-7 0,-8-7 0,-5-6 0,-4-3 0,-4-10-1,-1 1 0,-4-2-1,-2-1 0,3 1 0,2 0-3,10 6-1,-2-4-5,20 20-10,-5-8-13,28-3-1,0 0 1,0 0-2</inkml:trace>
          <inkml:trace contextRef="#ctx0" brushRef="#br0" timeOffset="16199.9265">3021 365 1,'0'0'11,"0"0"12,0 0 1,18 20-11,-31 5-1,6 21-2,-16 4-1,7 24 1,-14-1-2,10 16-2,-11-2-1,11 2-2,-6-11-1,11-5-1,2-4-1,-2-14-2,13-5-5,-14-16-10,11-4-12,5-30-1,-7 25 0,7-25 8</inkml:trace>
        </inkml:traceGroup>
        <inkml:traceGroup>
          <inkml:annotationXML>
            <emma:emma xmlns:emma="http://www.w3.org/2003/04/emma" version="1.0">
              <emma:interpretation id="{7B1B81F5-34AB-416F-A8AD-854B309CF8EB}" emma:medium="tactile" emma:mode="ink">
                <msink:context xmlns:msink="http://schemas.microsoft.com/ink/2010/main" type="inkWord" rotatedBoundingBox="5126,5190 6286,5179 6299,6553 5138,6564"/>
              </emma:interpretation>
              <emma:one-of disjunction-type="recognition" id="oneOf1">
                <emma:interpretation id="interp5" emma:lang="en-US" emma:confidence="1">
                  <emma:literal>x)</emma:literal>
                </emma:interpretation>
                <emma:interpretation id="interp6" emma:lang="en-US" emma:confidence="0">
                  <emma:literal>X)</emma:literal>
                </emma:interpretation>
                <emma:interpretation id="interp7" emma:lang="en-US" emma:confidence="0">
                  <emma:literal>x</emma:literal>
                </emma:interpretation>
                <emma:interpretation id="interp8" emma:lang="en-US" emma:confidence="0">
                  <emma:literal>xo)</emma:literal>
                </emma:interpretation>
                <emma:interpretation id="interp9" emma:lang="en-US" emma:confidence="0">
                  <emma:literal>x))</emma:literal>
                </emma:interpretation>
              </emma:one-of>
            </emma:emma>
          </inkml:annotationXML>
          <inkml:trace contextRef="#ctx0" brushRef="#br0" timeOffset="16583.9485">3372 767 1,'0'0'25,"0"0"2,33 0-1,-8 23-15,-12-2-2,17 17-1,-2-1-2,16 13 0,-6-2-3,7 7 0,-4-9 0,0 0-1,2-5-2,-8-4 0,-4-8-2,-31-29-4,46 35-8,-46-35-15,0 0 1,25-23-1,-25-7 8</inkml:trace>
          <inkml:trace contextRef="#ctx0" brushRef="#br0" timeOffset="16845.9635">3827 781 1,'0'0'11,"-36"27"14,8-6 0,-5 4-12,5 19-2,-15-3-1,5 11-3,-8-1-1,5 3-1,1 1-2,7-2-2,5-5-4,0-14-8,13-2-15,2-9-1,13-23 0,0 0 4</inkml:trace>
          <inkml:trace contextRef="#ctx0" brushRef="#br0" timeOffset="17319.9906">4243 166 2,'0'0'25,"0"0"0,0 0 1,0 0-15,33 29-1,-15 3-2,15 26 1,-5 8-2,13 28-1,-11 9 0,8 18-1,-7 2-2,-3 10 0,-18-10-1,-7-6 0,-14-14-2,-17-18-2,0-10-6,-20-22-19,8-12-4,-11-25-1,10-14 0</inkml:trace>
        </inkml:traceGroup>
        <inkml:traceGroup>
          <inkml:annotationXML>
            <emma:emma xmlns:emma="http://www.w3.org/2003/04/emma" version="1.0">
              <emma:interpretation id="{2D0B591E-21E1-4CBC-9A45-7EE0FA058FCC}" emma:medium="tactile" emma:mode="ink">
                <msink:context xmlns:msink="http://schemas.microsoft.com/ink/2010/main" type="inkWord" rotatedBoundingBox="7132,5847 8405,5836 8409,6289 7136,6301"/>
              </emma:interpretation>
              <emma:one-of disjunction-type="recognition" id="oneOf2">
                <emma:interpretation id="interp10" emma:lang="en-US" emma:confidence="0">
                  <emma:literal>L</emma:literal>
                </emma:interpretation>
                <emma:interpretation id="interp11" emma:lang="en-US" emma:confidence="0">
                  <emma:literal>n</emma:literal>
                </emma:interpretation>
                <emma:interpretation id="interp12" emma:lang="en-US" emma:confidence="0">
                  <emma:literal>v</emma:literal>
                </emma:interpretation>
                <emma:interpretation id="interp13" emma:lang="en-US" emma:confidence="0">
                  <emma:literal>+</emma:literal>
                </emma:interpretation>
                <emma:interpretation id="interp14" emma:lang="en-US" emma:confidence="0">
                  <emma:literal>2</emma:literal>
                </emma:interpretation>
              </emma:one-of>
            </emma:emma>
          </inkml:annotationXML>
          <inkml:trace contextRef="#ctx0" brushRef="#br0" timeOffset="17769.0161">5397 1026 5,'0'0'27,"0"0"1,-23-16 0,23 16-16,0 0-2,0 0-4,31-23-1,-6 18-2,3-4 0,10 4-1,5-1 0,8 1-1,5 3-2,0-3-3,7 12-6,-17-12-11,5 12-8,-13-2-1,-10-1 1</inkml:trace>
          <inkml:trace contextRef="#ctx0" brushRef="#br0" timeOffset="20391.1663">5623 1243 5,'0'0'8,"0"0"0,0 0 0,0 0-1,0 0-2,0 0 1,0 0-1,0 0-2,0 0 1,0 0-2,-23 18 1,23-18 0,0 0-1,0 0 1,0 0-1,-25 16 0,25-16 0,0 0 0,0 0-1,0 0 1,-26 7-1,26-7 0,0 0 0,0 0 0,0 0 0,-22-23 0,22 23 0,-8-25 0,8 25 0,-10-30 0,10 30 0,-8-27 1,8 27-1,0 0 0,-2-28 0,2 28 0,0 0-1,0 0 1,7-20-1,-7 20 1,0 0-1,33-21 0,-33 21 0,38-18 1,-10 9-1,3 0 0,2 2 1,5 0-1,3 2 0,2 5 0,-3 3 1,1 1-1,2 5 1,0 3-1,1-1 1,-1 5 0,-2-4 0,-3 1 1,0-1-1,2-3 1,-4-7-1,-3 3 1,0-7-1,-2-3 0,-3-2 0,2-2 0,0-7 0,1 0 0,-3-7 0,2-4-1,-4-5 0,-1-3 0,-2 1 0,-3 0 0,-4 2 0,-4 2-1,-1 9-2,-11 1-2,0 20-2,0 0-7,0 0-10,0 0-4,0 0 0,0 0 15</inkml:trace>
        </inkml:traceGroup>
        <inkml:traceGroup>
          <inkml:annotationXML>
            <emma:emma xmlns:emma="http://www.w3.org/2003/04/emma" version="1.0">
              <emma:interpretation id="{53A82C57-2AE4-49E7-B937-79A023E14881}" emma:medium="tactile" emma:mode="ink">
                <msink:context xmlns:msink="http://schemas.microsoft.com/ink/2010/main" type="inkWord" rotatedBoundingBox="9511,5266 10665,5256 10676,6467 9522,6478"/>
              </emma:interpretation>
              <emma:one-of disjunction-type="recognition" id="oneOf3">
                <emma:interpretation id="interp15" emma:lang="en-US" emma:confidence="1">
                  <emma:literal>N</emma:literal>
                </emma:interpretation>
                <emma:interpretation id="interp16" emma:lang="en-US" emma:confidence="0">
                  <emma:literal>M</emma:literal>
                </emma:interpretation>
                <emma:interpretation id="interp17" emma:lang="en-US" emma:confidence="0">
                  <emma:literal>m</emma:literal>
                </emma:interpretation>
                <emma:interpretation id="interp18" emma:lang="en-US" emma:confidence="0">
                  <emma:literal>n</emma:literal>
                </emma:interpretation>
                <emma:interpretation id="interp19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21795.2466">7824 417 1,'-13'-27'16,"8"6"-2,5 21-2,-5-27-2,5 27-2,0 0-2,0 0 2,0 0-1,0 0-1,2 36 1,3 10-2,-12 9 0,9 23 0,-9 6 0,7 17-2,-3 0 0,3 8 0,0-3-2,3-10 1,-1-14-1,6-9 0,-3-18 1,3-9-1,-6-14 1,3-12 0,-5-20 0,0 0 0,0 0 0,0 0 0,0 0 0,-7-36 0,1-1-2,-1-4 1,-1-7-1,1-5 0,-1-4 0,0-5 0,1-4 0,2 0 0,0 4 0,5-2-1,2-2 1,3-1 0,3 3 0,2 5-1,3 4 1,2 7 0,3 7 0,-3 4-1,3 12 1,-1 5 0,-17 20-1,36-23 0,-36 23 1,38 0-1,-38 0 1,43 36 0,-20 5 0,5 12 0,3 13 0,4 12 1,-2 11-1,5 7 1,3 0-1,0 3 0,-1-10 1,-1-7-1,-1-13 1,-5-12-1,-3-11 1,3-12-1,-7-9 1,-4-16 0,1-9 0,0-6-1,-5-20 1,5-6 0,0-9 0,-5-11 0,2-12-1,0-10 1,-2-8-1,0-7 0,-3-3 0,-5 1 0,0-1 1,-2 6-1,-6 5 0,1 11 0,2 10 0,-5 10 0,3 13-1,-1 7 1,-2 30-1,10-34-1,-10 34-2,0 0-3,44 5-11,-44-5-14,33 23-1,-33-23 0,30 20 8</inkml:trace>
        </inkml:traceGroup>
        <inkml:traceGroup>
          <inkml:annotationXML>
            <emma:emma xmlns:emma="http://www.w3.org/2003/04/emma" version="1.0">
              <emma:interpretation id="{321FED9E-A991-4C4D-96BC-F58E20D0CF6F}" emma:medium="tactile" emma:mode="ink">
                <msink:context xmlns:msink="http://schemas.microsoft.com/ink/2010/main" type="inkWord" rotatedBoundingBox="11486,5056 15577,5018 15595,6925 11504,6963"/>
              </emma:interpretation>
              <emma:one-of disjunction-type="recognition" id="oneOf4">
                <emma:interpretation id="interp20" emma:lang="en-US" emma:confidence="1">
                  <emma:literal>(wax,</emma:literal>
                </emma:interpretation>
                <emma:interpretation id="interp21" emma:lang="en-US" emma:confidence="0">
                  <emma:literal>Twix,</emma:literal>
                </emma:interpretation>
                <emma:interpretation id="interp22" emma:lang="en-US" emma:confidence="0">
                  <emma:literal>(withy,</emma:literal>
                </emma:interpretation>
                <emma:interpretation id="interp23" emma:lang="en-US" emma:confidence="0">
                  <emma:literal>(winy,</emma:literal>
                </emma:interpretation>
                <emma:interpretation id="interp24" emma:lang="en-US" emma:confidence="0">
                  <emma:literal>(wiry,</emma:literal>
                </emma:interpretation>
              </emma:one-of>
            </emma:emma>
          </inkml:annotationXML>
          <inkml:trace contextRef="#ctx0" brushRef="#br0" timeOffset="27871.5941">13775 1371 23,'0'0'16,"0"0"0,0 0-2,33-5-3,-33 5 1,12 25-3,-12-25-1,11 51-3,-14-17 0,6 10-2,-6 1 0,0 8-1,-4-3-1,-3 1-1,-3-3-2,-2-12-4,5 8-12,-8-15-12,-3-8-1,-4-7 1</inkml:trace>
          <inkml:trace contextRef="#ctx0" brushRef="#br0" timeOffset="23892.3665">10009 221 2,'0'0'13,"0"0"0,0 0-3,0 0 0,0 0 0,0 0-1,-31 13 1,26 22 0,-20 3-1,5 29-1,-16 6-1,5 25-1,-9 10-2,9 13 0,3 9 0,11 3-3,9-9 1,13-3-1,13-14 0,10-8 0,7-19 0,9-7-1,-4-21 1,3-8-1,-4-8 0,-6-13-1,-5-2-1,-28-21-4,40 27-16,-40-27-8,0 0-1,0 0-1</inkml:trace>
          <inkml:trace contextRef="#ctx0" brushRef="#br0" timeOffset="24575.4056">10542 865 10,'-5'-20'22,"5"20"-9,0 0-1,0 0-2,0 0 0,-10 34-1,13 3-1,-8-1 0,10 17-1,-5 6-1,10 10-2,0-7-2,5-5 0,6-9-1,4-9 0,3-14 1,5-7-1,0-20-1,3-14 2,-3-9-1,2-9 0,-2-5-1,0 0 0,-2-2-1,-8 4 0,0 5 0,-8 9 0,-15 23-1,28-9 1,-28 9 1,25 34-1,-10 1 0,8 1 2,3 3-1,2 0 0,2-5 1,3-6 0,0-12 0,3-9 1,-6-23-1,1-7 1,-6-14-1,-4-6 1,-6-12-1,-3-7 0,-9-4 0,-6-1-1,-9 3 0,-1 3 0,-5 10-2,-5 3-4,11 23-7,-16 0-17,28 25-1,-38-21 0,38 21 7</inkml:trace>
          <inkml:trace contextRef="#ctx0" brushRef="#br0" timeOffset="24928.4258">11472 97 1,'-2'21'7,"2"-21"18,0 0 0,41 9-15,-11-14-1,21 5-1,-3-7-3,16 1-1,-3-8-1,7-2-1,-9 0-2,-3 2 0,-13 3-4,-18-3-5,1 9-11,-26 5-5,0 0-1,0 0 12</inkml:trace>
          <inkml:trace contextRef="#ctx0" brushRef="#br0" timeOffset="25144.4382">11859 65 3,'-18'21'25,"5"-1"2,-7 12-3,-5 7-14,4 14-2,-4 2-3,4 6-1,-1-3-2,6-1 0,4-9-1,1-9-2,9-3-7,-8-13-12,10-23-7,-3 28 0,3-28 0</inkml:trace>
          <inkml:trace contextRef="#ctx0" brushRef="#br0" timeOffset="25620.4654">12240 808 1,'-15'-20'25,"15"20"2,25-7-9,-25 7-5,38 7-1,-38-7-3,54 34-2,-21-7-1,12 15-1,1 1-1,10 10-2,2-3 0,1 7-1,-3-4-1,-3-10-1,-5-2-3,-15-22-4,3 8-12,-36-27-10,0 0 1,0 0-1</inkml:trace>
          <inkml:trace contextRef="#ctx0" brushRef="#br0" timeOffset="25881.4803">12837 831 9,'0'0'24,"0"0"2,-23-2-12,-2 18-4,-1 18-1,-22 3-1,0 15 0,-18 6-1,5 12-2,-13 1-3,5-2-4,11 9-9,-3-12-17,15-6-1,8-15-2,13-17 11</inkml:trace>
        </inkml:traceGroup>
        <inkml:traceGroup>
          <inkml:annotationXML>
            <emma:emma xmlns:emma="http://www.w3.org/2003/04/emma" version="1.0">
              <emma:interpretation id="{F15D4246-BFD1-494F-B5C1-DEE76CEA0F95}" emma:medium="tactile" emma:mode="ink">
                <msink:context xmlns:msink="http://schemas.microsoft.com/ink/2010/main" type="inkWord" rotatedBoundingBox="15798,4886 18110,4865 18126,6553 15814,6575"/>
              </emma:interpretation>
              <emma:one-of disjunction-type="recognition" id="oneOf5">
                <emma:interpretation id="interp25" emma:lang="en-US" emma:confidence="1">
                  <emma:literal>22)</emma:literal>
                </emma:interpretation>
                <emma:interpretation id="interp26" emma:lang="en-US" emma:confidence="0">
                  <emma:literal>52)</emma:literal>
                </emma:interpretation>
                <emma:interpretation id="interp27" emma:lang="en-US" emma:confidence="0">
                  <emma:literal>22}</emma:literal>
                </emma:interpretation>
                <emma:interpretation id="interp28" emma:lang="en-US" emma:confidence="0">
                  <emma:literal>22,</emma:literal>
                </emma:interpretation>
                <emma:interpretation id="interp29" emma:lang="en-US" emma:confidence="0">
                  <emma:literal>52}</emma:literal>
                </emma:interpretation>
              </emma:one-of>
            </emma:emma>
          </inkml:annotationXML>
          <inkml:trace contextRef="#ctx0" brushRef="#br0" timeOffset="28607.6361">14247 813 1,'26'-12'17,"4"6"10,1 1 1,-31 5-18,53 5 1,-30 1-3,10 20-1,-13-1-2,8 14 0,-13 2-1,6 9-1,-8 5-1,-1 4 1,-7-4-2,-2-2 0,-8-7 0,-3-5 0,-5-11 0,-7-3 0,-8-16 0,-2-4-1,-6-9 0,-2-5 1,-5-9-2,-6-11 2,1-5-2,2-5 1,8-4-1,0-2 1,8-3 0,7 0 0,10-2 0,8 5-1,15-1 2,11 1-1,12-1 0,15 3 0,13 2 1,7 7-1,11 2 0,10 3 1,0 6-1,3 3 0,-9 2 0,-4 2 1,-8 5-1,-12 2 0,-11-2 1,-10 5-1,-10-1 0,-28 5 0,28 0 0,-28 0-2,0 0-3,0 0-3,0 0-14,0 0-9,0 0-1,-35-5 0</inkml:trace>
          <inkml:trace contextRef="#ctx0" brushRef="#br0" timeOffset="29239.6723">15119-61 6,'-23'-16'25,"23"16"2,0 0-13,-3-27-3,26 22 0,-23 5-4,49-16-1,-19 7-1,16 7 0,-3-3-2,3 10-1,-1 2 0,1 9-2,-10 4 1,-6 10-1,-14 7 1,-11 6 0,-13 7 0,-7 5 0,-13 0 0,0 0 1,-5-9-2,2-3 1,6-8 0,10-6 0,15-29 0,7 30 0,-7-30 0,59 0 0,-14-7 0,9-2 0,-1-5 0,3 1-1,-3-1 0,-9-2-1,-6 11-3,-38 5-5,35-9-20,-35 9-3,0 0 0,-17 23 0</inkml:trace>
          <inkml:trace contextRef="#ctx0" brushRef="#br0" timeOffset="29619.6941">16181-97 1,'0'0'27,"41"11"1,-16 7 0,-7 8-18,15 26-1,-13 15-1,3 31-2,-15 18-2,-1 24 0,-14 11-1,-3 7-1,-11 0 0,-7-8-1,-5-15-1,-13-23-2,1-16-3,-21-29-13,5-17-12,-3-22 0,1-22-2</inkml:trace>
        </inkml:traceGroup>
      </inkml:traceGroup>
    </inkml:traceGroup>
    <inkml:traceGroup>
      <inkml:annotationXML>
        <emma:emma xmlns:emma="http://www.w3.org/2003/04/emma" version="1.0">
          <emma:interpretation id="{4291216A-E5B8-4346-B8C1-0A88321DF66F}" emma:medium="tactile" emma:mode="ink">
            <msink:context xmlns:msink="http://schemas.microsoft.com/ink/2010/main" type="paragraph" rotatedBoundingBox="1716,7195 23464,7640 23393,11117 1645,106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BD4EC4-53E2-4CDE-9C49-7FCBB14575C5}" emma:medium="tactile" emma:mode="ink">
              <msink:context xmlns:msink="http://schemas.microsoft.com/ink/2010/main" type="line" rotatedBoundingBox="1716,7195 23464,7640 23393,11117 1645,10673"/>
            </emma:interpretation>
          </emma:emma>
        </inkml:annotationXML>
        <inkml:traceGroup>
          <inkml:annotationXML>
            <emma:emma xmlns:emma="http://www.w3.org/2003/04/emma" version="1.0">
              <emma:interpretation id="{3C474B0A-B226-4E97-8D77-4C02A8C797B3}" emma:medium="tactile" emma:mode="ink">
                <msink:context xmlns:msink="http://schemas.microsoft.com/ink/2010/main" type="inkWord" rotatedBoundingBox="1704,7806 9685,7969 9651,9638 1669,9475"/>
              </emma:interpretation>
              <emma:one-of disjunction-type="recognition" id="oneOf6">
                <emma:interpretation id="interp30" emma:lang="en-US" emma:confidence="0">
                  <emma:literal>PCD10)=</emma:literal>
                </emma:interpretation>
                <emma:interpretation id="interp31" emma:lang="en-US" emma:confidence="0">
                  <emma:literal>PEDI OF</emma:literal>
                </emma:interpretation>
                <emma:interpretation id="interp32" emma:lang="en-US" emma:confidence="0">
                  <emma:literal>PC D10) =</emma:literal>
                </emma:interpretation>
                <emma:interpretation id="interp33" emma:lang="en-US" emma:confidence="0">
                  <emma:literal>PEDI O)=</emma:literal>
                </emma:interpretation>
                <emma:interpretation id="interp34" emma:lang="en-US" emma:confidence="0">
                  <emma:literal>PC DLO) =</emma:literal>
                </emma:interpretation>
              </emma:one-of>
            </emma:emma>
          </inkml:annotationXML>
          <inkml:trace contextRef="#ctx0" brushRef="#br0" timeOffset="49051.8055">-26 3345 20,'11'-30'15,"-11"30"0,5-25 0,-5 25-1,2-21-1,-2 21-2,0-21-2,0 21-2,0 0 0,0 0-1,-10 46-1,2 2-1,6 21-1,-6 11 0,8 18 1,-2 10-1,4 6 0,3-4-2,5-7 0,3-12 0,0-13 0,0-14-1,-1-14 1,-2-13-1,1-10 0,-11-27-2,0 0-1,12 21-6,-19-46-13,12 2-9,-10-16-2,5-4 2</inkml:trace>
          <inkml:trace contextRef="#ctx0" brushRef="#br0" timeOffset="49427.827">-66 3280 7,'23'-29'24,"12"6"2,3-2-2,3 2-15,15 14-1,-3-5-2,8 14-1,-7 2-1,1 12 1,-6 7-1,-1 13 0,-12 2 0,-1 12 0,-14 3 0,-4 8-1,-9 1 0,-6 1 1,-12-3-2,-7-1 0,-17-9 0,-4-2 0,-10-5-2,-5-9 0,-3-3-3,-3-10-4,14 4-11,-6-19-13,18-1 0,5-17-1,28 14 0</inkml:trace>
          <inkml:trace contextRef="#ctx0" brushRef="#br0" timeOffset="49927.8557">1612 3182 11,'28'-32'25,"-28"32"1,13-23-9,-13 23-2,0 0-4,-13-25-3,13 25-2,0 0 0,-38 28 0,5-3-1,-2 14-1,-11 13 0,-2 24 0,-11 11-1,8 13 1,-2 10-2,10 7 0,10-1-1,15 3-1,13-11 1,15-10-1,20-13 1,11-15-1,18-12 0,9-13 0,8-13-1,3-16-1,8-4-3,-11-19-6,10 5-21,-22-12 0,-6 0-2,-22-6 2</inkml:trace>
          <inkml:trace contextRef="#ctx0" brushRef="#br0" timeOffset="50711.9005">2370 3338 1,'20'-26'25,"-20"26"1,38-13 1,-13 4-13,21 20-4,-5-4 0,20 16-3,0 2 0,12 21-1,-6 6-1,1 17-1,-12 6 0,-3 15-1,-14-4 0,-9 11 0,-17-8-1,-13 2 0,-18-13 0,-7-3 0,-21-13-1,-2-12 1,-8-8-1,-5-8 0,0-11-2,-3-16 0,11 0-3,-3-19-4,25 5-19,-7-13-7,18-8 2,2-8-2</inkml:trace>
          <inkml:trace contextRef="#ctx0" brushRef="#br0" timeOffset="50351.8798">2387 3264 13,'5'-25'28,"1"2"1,-6 23 0,-8-20-17,16 40 0,-14 3-4,12 30-1,-9 13-2,11 19 1,-3 11-2,7 14 0,-1-3-1,6 1-1,-1-8-1,1-13 0,-1-18-1,-4-17 0,1-13-2,-5-11-2,2-8-3,-10-20-11,0 0-14,-13-36-2,8 6 2,-13-18-1</inkml:trace>
          <inkml:trace contextRef="#ctx0" brushRef="#br0" timeOffset="55004.146">3915 3095 16,'0'0'11,"2"-23"0,-2 23-2,0 0 1,0 0-2,0-25 0,0 25-1,0 0 0,0 0-1,0 0 0,0 0 0,0 28 0,3 4-1,-6 9 0,6 16 0,-3 14-1,7 18 0,-4 7-1,7 9-1,0 1 0,3-4 0,-3-8-1,3-7 0,-3-16 0,0-14 0,-2-11-1,-3-12 1,0-9-1,-5-25 0,7 32-1,-7-32-2,-5 23-2,5-23-5,0 0-13,0 0-9,-25 3 1,25-3 0</inkml:trace>
          <inkml:trace contextRef="#ctx0" brushRef="#br0" timeOffset="56664.2409">5289 3242 4,'-15'-35'26,"5"6"0,2 6-12,-10-5 0,18 28-5,-20-32-2,20 32-1,-23-9-2,23 9 0,-28 18 0,13 5 0,-5 12-1,-1 10 0,-4 12 0,5 17 0,-1 8-1,6 7 0,0 5-1,7 2 0,8-5 0,8 1 0,7-12-1,8-5 1,2-8-1,8-10 1,5-9 0,6-9-1,4-14 1,3-11 0,2-14-1,-2-12 1,5-15 0,-3-10-1,-2-15 1,-5-8 0,-11-15-1,-4-8 0,-11-6 1,-10-7-1,-10-4 0,-10-1 0,-8 3 0,-10 4 0,-2 11 1,-6 8-1,-2 13 0,0 10 0,-3 13 0,-2 9 0,0 12 0,0 9 0,0 11 0,-1 5-1,6 9 1,0 4 0,3 10-1,9 2 1,1 5 0,7 2-1,3 4 1,5 3 0,5-1-1,2-1 1,3-1 0,3-1 0,2-4 0,2-6 0,3-2 0,1-5 0,4-4 0,-15-21 0,33 34 0,-33-34 0,35 25 0,-35-25 0,39 16 0,-11-11 0,-3 0 0,3-3 0,5 0 0,0-2 0,5-2 0,5 2 0,0-2 0,-4-1 0,1 1 0,-2 0 0,-7-1 0,-1 1 0,-7 2 0,-23 0 0,28 0 0,-28 0 0,0 0 0,0 0 0,0 0 1,0 0-1,0 0 0,0 0 0,0 0 0,0 0 0,0 0 0,0 0 0,0 0 0,0 0 0,0 0 0,0 0 0,0 0 0,0 0 0,0 0 0,0 0 0,0 0-1,0 0-1,23 2-5,-23-2-13,0 0-11,0 0-1,0 0 0</inkml:trace>
          <inkml:trace contextRef="#ctx0" brushRef="#br0" timeOffset="57115.2666">5914 2912 8,'0'0'25,"0"0"1,0 0-11,0 0-4,18 35-1,2 3-2,-4 6 0,12 25-1,-8 11-1,10 27-1,-7 14-2,-2 14 1,-11 2-2,2 7 1,-14-6-2,-11-8 1,-7-18-1,-5-14 1,-11-20-1,0-14 0,1-13-3,-3-19-1,12-3-8,-9-20-19,35-9-2,-41-22 0,33-4-1</inkml:trace>
          <inkml:trace contextRef="#ctx0" brushRef="#br0" timeOffset="59280.3905">7020 3889 1,'0'0'24,"0"0"3,0 0 0,33 11-17,0-4 0,-3-9-1,21 4-3,5-9-1,13 5-2,4-5-1,9 0 0,1 3-3,-1-5-3,2 13-4,-21-8-12,3 10-8,-18-1-2,-15 4 0</inkml:trace>
          <inkml:trace contextRef="#ctx0" brushRef="#br0" timeOffset="59468.4013">7286 4182 10,'0'0'26,"16"25"1,17-21-2,10-6-23,26 2-3,4-5-7,11-4-16,8 2-2,-6-13 1,-2-1 20</inkml:trace>
        </inkml:traceGroup>
        <inkml:traceGroup>
          <inkml:annotationXML>
            <emma:emma xmlns:emma="http://www.w3.org/2003/04/emma" version="1.0">
              <emma:interpretation id="{D33DD3A3-6A40-4859-B130-1DD8EFBD6B40}" emma:medium="tactile" emma:mode="ink">
                <msink:context xmlns:msink="http://schemas.microsoft.com/ink/2010/main" type="inkWord" rotatedBoundingBox="10687,7378 12645,7418 12574,10896 10616,10856"/>
              </emma:interpretation>
              <emma:one-of disjunction-type="recognition" id="oneOf7">
                <emma:interpretation id="interp35" emma:lang="en-US" emma:confidence="0">
                  <emma:literal>I'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I,</emma:literal>
                </emma:interpretation>
                <emma:interpretation id="interp38" emma:lang="en-US" emma:confidence="0">
                  <emma:literal>I.</emma:literal>
                </emma:interpretation>
                <emma:interpretation id="interp39" emma:lang="en-US" emma:confidence="0">
                  <emma:literal>Is</emma:literal>
                </emma:interpretation>
              </emma:one-of>
            </emma:emma>
          </inkml:annotationXML>
          <inkml:trace contextRef="#ctx0" brushRef="#br0" timeOffset="64403.6836">9030 5330 1,'0'0'20,"0"0"4,0 0-9,0 0-2,-21-21 0,21 21-3,-5 21-1,8 6 0,-13-4-2,10 18 0,-8 0-2,5 14-1,1-2-1,7 4-1,0-5 0,8-4-1,-1-6 0,6-10 0,5-7-1,2-14-1,9-2-4,-9-22-14,18 1-12,-10-15-2,3-8 1</inkml:trace>
          <inkml:trace contextRef="#ctx0" brushRef="#br0" timeOffset="64611.6955">9098 4856 1,'0'0'19,"0"0"0,0 0-4,0 0-27,0 0-9,31-9 1,-31 9 20</inkml:trace>
          <inkml:trace contextRef="#ctx0" brushRef="#br0" timeOffset="64927.7135">9744 5291 1,'0'0'28,"0"0"0,35 0 0,-9-14-18,17 9-1,-5-11-1,15 7-4,-4-4-1,4 3-1,-7 1-1,-8 0-5,2 11-9,-17-2-15,-23 0 0,0 0-1,8 26 10</inkml:trace>
          <inkml:trace contextRef="#ctx0" brushRef="#br0" timeOffset="65139.7256">9873 5554 22,'15'20'29,"8"-13"1,13-5-2,12 1-22,3-6-2,13 8 0,-1-7-2,3-3-3,5 3-4,-15-14-11,-2 4-12,-9-1-1,-4-6 0</inkml:trace>
          <inkml:trace contextRef="#ctx0" brushRef="#br0" timeOffset="65380.7393">10829 5151 21,'0'0'30,"0"0"1,-5 41-1,-3-13-22,5 13-2,-7 7-2,8 9 0,-6 0-2,0-2-3,6 9-9,-8-16-20,7-7 1,-4-18-3,7-23 0</inkml:trace>
          <inkml:trace contextRef="#ctx0" brushRef="#br0" timeOffset="67619.8674">8925 2478 3,'0'0'21,"3"-25"-9,-3 25 0,0 0-3,0 0-1,28-28-1,-28 28-1,30-14 0,-7 12-1,-23 2 0,38 0-1,-38 0-1,41 21 0,-41-21 0,43 45-1,-28-13 0,6 10 0,-11 3 1,5 3-2,-7-2 1,2-5-1,-7-6 1,-1-6-1,1-8 1,-3-21-1,0 0 1,0 0 1,0 0-2,7-25 1,-7-5-1,8-4 0,-1-10-1,4-1 1,1-3-2,9 0 0,2 9 1,2 2 0,3 7 0,0 5-1,2 9 1,3 2-1,0 10 1,-2 4 0,-3 4 0,0 10 0,-3 2 0,-2 7 0,-3 2 0,1 3 0,-6-3 1,-2 2-1,-1-4-1,-12-23-3,23 41-8,-23-41-19,0 0 1,0 0-1,26 3 7</inkml:trace>
          <inkml:trace contextRef="#ctx0" brushRef="#br0" timeOffset="60180.4421">8976 3205 17,'0'0'14,"0"0"0,0 0-3,31-5-2,7 8-1,2-12 0,29 6-1,5-8-1,17 4-2,6-4-2,7 1 0,-5 1-2,-5 0-1,-10 2 0,-18-2-2,-15 7-2,-23-10-2,-28 12-6,0 0-7,0 0-6,-31-9 1,-7 7 25</inkml:trace>
          <inkml:trace contextRef="#ctx0" brushRef="#br0" timeOffset="60468.4586">9556 3168 13,'-3'28'28,"-7"-8"0,-10 3-12,4 28-4,-19 6-2,4 23-2,-9 4-1,7 17-2,-6-5-1,11 2 0,6-4-2,6-9 0,6-17-1,8-8 0,4-17 0,3-8-2,5-6-1,-10-29-2,18 32-7,-18-32-17,0 0-3,0 0 0,21-34-1</inkml:trace>
          <inkml:trace contextRef="#ctx0" brushRef="#br0" timeOffset="62000.5462">9543 3274 12,'0'0'9,"-3"20"-2,3-20 1,0 0 0,0 0-1,10 21 0,-10-21-2,0 0 1,0 0-2,11 23-1,-11-23 0,0 0 0,7 23 0,-7-23 0,0 0 0,0 0 1,3 22-1,-3-22 1,0 0 0,-5 23-1,5-23 1,-8 32-1,3-11-1,-3-1 0,1 6 0,-6 1 0,3 5-1,-3 0 0,1 2 1,-1 5-1,0 2 1,3 1-1,0 3 0,2 1 0,3 2 0,0-2 0,2 4 0,3-6-1,3 1 1,0 1 0,4-2 0,-2-3 1,3 0-1,-1-5 0,-1-1 0,-1-3 1,0 0-1,0-9-1,-3 0 1,-2-23-1,3 36 1,-3-36-1,0 34 0,0-34 0,0 28 1,0-28-1,-3 25 0,3-25 0,0 0 1,0 25-1,0-25 0,0 0 1,0 0-1,0 0 1,0 0 0,0 0-1,0 0 1,0 0-1,0 0 0,0 0 0,0 0 1,0 0-1,0 0 0,0 0 0,0 0 0,0 0 0,0 0 0,0 0 0,0 0 0,0 0-1,0 0 0,-23-16 0,23 16-3,0 0-5,-25-39-18,23 19-6,-14-17 1,9-6-1</inkml:trace>
          <inkml:trace contextRef="#ctx0" brushRef="#br0" timeOffset="62855.5949">9261 3271 12,'35'-2'14,"6"-3"-3,7 5-1,-2-6-1,10 8-1,-8-9-1,16 7-1,-11-7-1,8 9-1,-8-6-1,6 6-1,-6-4 0,3 2-1,-2-5 1,-1 3 0,-7-3 0,-1 3 0,-12-2 0,-2 1 1,-31 3-1,38-4 1,-38 4-1,0 0 0,0 0-1,0 0 0,0 0 0,0 0-1,0 0-2,0 0-2,0 0-10,0 0-14,0 0 0,0 0-1,0 0 16</inkml:trace>
          <inkml:trace contextRef="#ctx0" brushRef="#br0" timeOffset="63479.6307">9924 3290 12,'0'0'12,"0"0"0,0 0-1,0 0 0,0 0-1,33 34-1,-33-34-1,15 39-1,-7-12 0,7 17-2,-5 1 1,8 19-2,-8 5 0,11 11 0,-9 7 0,11 5-1,-2-6 0,-1 6 0,-2-10-1,4-2 1,-4-11-1,0-5 0,-3-12 0,-5-1 0,1-10-1,-4-9 1,-2-5-1,0-4 0,-5-23 0,6 28-1,-6-28 1,0 0 0,0 0-1,0 0 1,0 0-1,0 0 1,0 0 0,0 0-1,0 0 0,0 0 0,0 0-2,-3-23-3,3 23-20,-3-23-8,3 23-1,-30-41 0</inkml:trace>
        </inkml:traceGroup>
        <inkml:traceGroup>
          <inkml:annotationXML>
            <emma:emma xmlns:emma="http://www.w3.org/2003/04/emma" version="1.0">
              <emma:interpretation id="{11177668-01FB-4D07-A298-560778943141}" emma:medium="tactile" emma:mode="ink">
                <msink:context xmlns:msink="http://schemas.microsoft.com/ink/2010/main" type="inkWord" rotatedBoundingBox="14126,7635 23460,7826 23409,10297 14076,10106"/>
              </emma:interpretation>
              <emma:one-of disjunction-type="recognition" id="oneOf8">
                <emma:interpretation id="interp40" emma:lang="en-US" emma:confidence="0">
                  <emma:literal>position)</emma:literal>
                </emma:interpretation>
                <emma:interpretation id="interp41" emma:lang="en-US" emma:confidence="0">
                  <emma:literal>Position)</emma:literal>
                </emma:interpretation>
                <emma:interpretation id="interp42" emma:lang="en-US" emma:confidence="0">
                  <emma:literal>Positive)</emma:literal>
                </emma:interpretation>
                <emma:interpretation id="interp43" emma:lang="en-US" emma:confidence="0">
                  <emma:literal>P(yi1Xii0)</emma:literal>
                </emma:interpretation>
                <emma:interpretation id="interp44" emma:lang="en-US" emma:confidence="0">
                  <emma:literal>Positing)</emma:literal>
                </emma:interpretation>
              </emma:one-of>
            </emma:emma>
          </inkml:annotationXML>
          <inkml:trace contextRef="#ctx0" brushRef="#br0" timeOffset="73224.1882">16660 3450 5,'0'0'14,"0"0"0,0 0-1,0 0 0,23-9-2,-23 9 0,0 0-2,0 0-1,0 0-1,0 0 0,0 0-2,0 0-1,15 20 1,-15 1-1,5 20 0,-7 9 0,2 19-1,-8 11 1,6 14-2,-6 13 1,3 10-1,0-1 0,2 6 0,3-4 0,0-1-1,0-9 0,3-3 1,-1-11-2,1-10 1,0-15 0,-3-10 0,0-18-1,0-6 1,0-15-1,0-20-2,0 0-1,0 0-5,0 0-11,-6-32-14,4-4 0,-3-15-1,5-4 1</inkml:trace>
          <inkml:trace contextRef="#ctx0" brushRef="#br0" timeOffset="73959.2301">18091 3578 1,'0'-25'25,"0"25"0,0 0 2,0 0-15,-31 25-1,1 0-2,2 23-2,-23 0 0,0 21 0,-20-1-2,0 12 0,-13 3-2,5-1-1,3-7 0,5-6-2,10-7-1,5-14-4,26-3-6,-9-15-16,27-9-4,12-21 0,0 0-1</inkml:trace>
          <inkml:trace contextRef="#ctx0" brushRef="#br0" timeOffset="73659.2128">17443 3779 4,'0'-21'26,"0"21"0,0 0 2,-5-20-18,5 20 0,25 18-2,1 5-2,-1 0 0,13 18 1,0 0-2,11 12-1,-1 4-1,3 5-1,-3-3 0,0-4-1,-7-7 0,-6-7-2,-7-6-1,-10-15-3,5 1-7,-23-21-18,0 0-1,0 0 0,3-25 0</inkml:trace>
          <inkml:trace contextRef="#ctx0" brushRef="#br0" timeOffset="75084.2944">18579 4207 17,'0'0'19,"0"0"-2,0 0-1,-8-25-3,8 25-2,0 0-2,0 0-1,0 0-1,0 0-1,-8 27-2,6-2 1,-8 3 0,2 10-2,-2 6 1,2 6-1,3 1-2,8 1 0,2-2 0,10-4 0,8-2-1,8-12 0,7-5-2,5-13-3,13 2-7,-11-18-18,6-10-1,-13-13-1,-2-9 1</inkml:trace>
          <inkml:trace contextRef="#ctx0" brushRef="#br0" timeOffset="75304.3071">18614 3903 1,'0'0'15,"0"0"5,0 0-2,0 0-22,-23 4-14,23-4-2,0 0 9,21 23 11</inkml:trace>
          <inkml:trace contextRef="#ctx0" brushRef="#br0" timeOffset="77575.4368">19585 4262 6,'0'0'23,"-25"-3"-7,25 3-1,0 0-2,0 0-2,0 0-1,-13 28-1,13-1 0,-13-4-2,6 14-1,-9 1-1,6 11-1,-8-4-2,3 3-1,0-4-1,0-8-3,7 3-6,-10-16-16,18-23-5,0 0 1,0 0-1</inkml:trace>
          <inkml:trace contextRef="#ctx0" brushRef="#br0" timeOffset="82087.6951">20495 3303 1,'0'0'6,"0"0"-1,0 0 0,0 0-1,-18-23 1,18 23-1,0 0-1,0 0 1,0 0-1,0 0-1,0 0 0,0 0-1,0 0 0,0 0 0,0 0-1,0 0 1,0 0 0,0 0 0,0 0 1,0 0-1,0 0 1,0 0 0,0 0 1,0 0 0,0 0 0,0 0 1,0 0-1,0 0 1,0 0 0,0 0 0,0 0 0,0 0-1,0 0 1,0 0-1,0 0 1,0 0-1,0 0 0,0 0 0,-31 10 0,31-10 0,-35 41 0,12-7 0,-13 10 0,6 13 0,-11 2 0,11 12-1,-6 2 0,11 10-1,4-3 0,11 0-1,8 0 2,12 2-1,8-4 0,7-5-1,8-2 1,5-7 0,5-5 0,3-6-1,-3-14 0,1-5 0,1-9 1,-2-9-1,1-4 1,-1-10-1,-2-9 0,-3-4 1,5-10 0,-5-6-1,-2-12 1,-3-14-1,-3-9 0,-2-8 0,-3-10 0,-4-7 0,-1-7-1,-5-4 1,1-8 0,-6 3-1,-3 5 2,-2 4-1,-5 5 0,-2 11 1,-6 7-1,-4 14 0,-6 14 1,-8 11-1,-2 9 0,-7 9 0,-3 7-1,-5 10 1,-3 6 0,-5 5-1,3 4 1,-3 9-1,0 3 1,3 9 0,2 4-1,3 5 1,5 7-1,5 0 1,5 5-1,7-6 1,6-1 0,8-3-1,4-6 1,6-8 0,4-4 0,3-6-1,6-4 1,-16-22 0,38 35 0,-15-19 0,-23-16 0,43 25 0,-20-14 0,-23-11 0,35 23 0,-35-23 0,33 21 0,-33-21 0,36 16 0,-13-9 0,5-5 1,5 0-1,7 1 0,4-8 0,4 0 0,3 1 0,-3-3 0,0 0 0,-7 0 0,-8 3 1,-5-1-1,-28 5 0,33-4 1,-33 4-1,0 0 0,0 0 1,0 0-1,0 0 0,0 0 0,0 0 0,-23 9 0,23-9-1,0 0 1,-23 7 0,23-7-1,0 0 0,0 0 0,0 0 1,0 0-1,0 0 0,0 0 0,0 0 0,0 0 0,0 0 0,0 0 0,0 0 1,23 0-1,-23 0 0,28 0 1,-28 0 0,25 0-1,-25 0 1,0 0-1,0 0-1,0 0-2,0 0-6,-25 4-18,0-2-2,-1-2 1,-2-2 0</inkml:trace>
          <inkml:trace contextRef="#ctx0" brushRef="#br0" timeOffset="82791.7354">21351 2803 1,'0'0'0,"0"0"19,0 0 6,0 0-13,-5 25-1,20-2 2,-15-23-2,41 54-1,-18-15 0,17 23-2,-7 9-3,13 25 0,-10 16-1,2 18-1,-10 8-1,-8 13 0,-12-3 0,-6 1 0,-14-14 0,-6-12 0,-8-18 1,-9-13-1,-6-14 0,0-19 0,-4-13-1,7-10 0,2-10 0,3-10-1,5-9-1,5-12-2,23 5-3,-25-23-13,25 23-13,-3-37-1,6 15 0,-3-4 0</inkml:trace>
          <inkml:trace contextRef="#ctx0" brushRef="#br0" timeOffset="68735.9314">12582 3653 11,'0'0'20,"-20"-29"-2,20 29-1,-21-23-3,21 23-3,0 0-1,-28-19-3,28 19 0,-15 30-1,10 7-1,-8 8-1,8 22 0,-10 10 1,5 26-2,-3 12 0,8 11 0,2 2-1,3 2 0,3-4-1,7-5 0,0-14-1,8-15 1,-3-17-2,1-17-1,4-13-2,-7-24-5,15-10-23,-28-11 0,17-32-1,-19-7 0</inkml:trace>
          <inkml:trace contextRef="#ctx0" brushRef="#br0" timeOffset="69098.9521">12343 3784 1,'15'-35'8,"8"-6"17,10 5 1,8 8-13,2-11-2,21 14-1,-9-5-2,17 14-1,-6-2-2,5 16 0,-13 4-1,-2 16-1,-13 7 0,-7 14-1,-16 9-1,-12 10 1,-13 1-1,-15 5 1,-14-7-1,-11 0 0,-14-9 0,-4-6-2,-3-6-2,-5-15-5,17-1-20,-2-13-3,13-5 0,13-13-1</inkml:trace>
          <inkml:trace contextRef="#ctx0" brushRef="#br0" timeOffset="69460.9727">13847 3402 7,'0'0'28,"0"0"2,0 0 0,-17 41-19,-14-5-1,8 26-2,-12 9-3,4 16 1,-4 7-2,12 9-1,2-3 0,14 1-2,9-10-1,6-11-1,15-4-3,0-24-9,15-6-18,5-21 0,5-9-2,1-20 1</inkml:trace>
          <inkml:trace contextRef="#ctx0" brushRef="#br0" timeOffset="70015.0046">14292 3758 13,'0'0'28,"-10"-34"0,10 34 0,0 0-19,0 0-3,2 21 0,3 4-3,13 14 0,0 0 0,13 9 0,-1-3 0,8 1-1,3-7-1,2-9 0,5-14 0,1-9 0,1-14-1,-1-14 1,-4-11-1,-4-11 0,0-5 0,-8-5-1,-5 3 1,-5 4 0,-8 7 0,-5 9 0,-10 30 1,0 0-1,0 0 1,8 44 0,-8 8-1,0 10 1,2 16 1,3 9-1,-2 2 1,4 0-1,-2-6 1,1-8 0,-9-13 0,-5-7 0,-9-16 0,-11-14 0,-13-14-1,-10-9 0,-15-13 0,-8-5-1,-7-7-1,-3-7-1,5 3-2,-2-5-5,30 11-21,-2-4-3,25 9-1,28 16 0</inkml:trace>
          <inkml:trace contextRef="#ctx0" brushRef="#br0" timeOffset="70352.0239">15387 4243 19,'31'5'31,"-31"-5"0,12 30 0,-9 2-22,-13-3 0,12 17-3,-7-2-2,5 6-1,3 0-1,7-4-1,5-7-1,13-10 1,8-6-3,4-14-1,19 3-8,-8-21-20,5-7 0,-11-14-1,-4-11 0</inkml:trace>
          <inkml:trace contextRef="#ctx0" brushRef="#br0" timeOffset="70761.0471">15471 3980 28,'0'0'30,"0"0"-1,0 0-1,-30-11-26,30 11-4,0 0-11,0 0-16,0 0 1,0 0-2,0 0 16</inkml:trace>
        </inkml:traceGroup>
      </inkml:traceGroup>
    </inkml:traceGroup>
    <inkml:traceGroup>
      <inkml:annotationXML>
        <emma:emma xmlns:emma="http://www.w3.org/2003/04/emma" version="1.0">
          <emma:interpretation id="{FD1EA876-D484-4BEE-8473-F0F707BC14CC}" emma:medium="tactile" emma:mode="ink">
            <msink:context xmlns:msink="http://schemas.microsoft.com/ink/2010/main" type="paragraph" rotatedBoundingBox="1585,11774 24957,11252 25003,13278 1631,138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2EFB99-2D71-4233-BED9-315BF48E7B55}" emma:medium="tactile" emma:mode="ink">
              <msink:context xmlns:msink="http://schemas.microsoft.com/ink/2010/main" type="line" rotatedBoundingBox="1585,11774 24957,11252 25003,13278 1631,13801"/>
            </emma:interpretation>
          </emma:emma>
        </inkml:annotationXML>
        <inkml:traceGroup>
          <inkml:annotationXML>
            <emma:emma xmlns:emma="http://www.w3.org/2003/04/emma" version="1.0">
              <emma:interpretation id="{9AA16BBC-3B99-4E4C-ADF7-D7D1198E0CE3}" emma:medium="tactile" emma:mode="ink">
                <msink:context xmlns:msink="http://schemas.microsoft.com/ink/2010/main" type="inkWord" rotatedBoundingBox="1589,11916 3612,11871 3636,12944 1613,12989"/>
              </emma:interpretation>
              <emma:one-of disjunction-type="recognition" id="oneOf9">
                <emma:interpretation id="interp45" emma:lang="en-US" emma:confidence="0">
                  <emma:literal>we</emma:literal>
                </emma:interpretation>
                <emma:interpretation id="interp46" emma:lang="en-US" emma:confidence="1">
                  <emma:literal>W e</emma:literal>
                </emma:interpretation>
                <emma:interpretation id="interp47" emma:lang="en-US" emma:confidence="0">
                  <emma:literal>We</emma:literal>
                </emma:interpretation>
                <emma:interpretation id="interp48" emma:lang="en-US" emma:confidence="0">
                  <emma:literal>he</emma:literal>
                </emma:interpretation>
                <emma:interpretation id="interp49" emma:lang="en-US" emma:confidence="0">
                  <emma:literal>w.</emma:literal>
                </emma:interpretation>
              </emma:one-of>
            </emma:emma>
          </inkml:annotationXML>
          <inkml:trace contextRef="#ctx0" brushRef="#br1" timeOffset="100387.7417">-60 7074 8,'-2'-34'9,"2"34"-1,-5-32 0,5 32 0,-5-27 0,5 27-1,-3-21 1,3 21-1,0 0 0,-2-23 0,2 23-1,0 0 0,0 0-1,0 0 0,-6 32 0,-4 0 0,3 16-2,-9 12 1,9 15-1,-8 12 0,7 11 0,0 3-1,6-3-1,7-4 0,3-14-1,4-13 0,6-17 1,2-20 0,8-21-1,-2-18 1,2-17-1,2-17 1,-2-7-1,0-10 0,0 1-1,-8 4 1,-2 9-1,-5 10 0,-3 10 0,-10 26 0,0 0 0,25 28 1,-17 11-1,5 11 1,2 7 0,8 7 0,2 3 1,8-8-1,0-6 1,3-17 1,5-17-1,-3-19 1,7-17-1,-4-24 1,2-14 0,-7-18 0,-1-9-1,-2-12 0,-5-6 0,-7-3-1,-9 4 0,-7 8 0,-5 6 1,-7 14-2,-3 10 2,-3 15-2,0 14 1,3 11-2,10 21-1,0 0-7,-28-7-15,28 7-5,-5 32-1,5-32 1</inkml:trace>
          <inkml:trace contextRef="#ctx0" brushRef="#br1" timeOffset="100919.7721">1160 7729 22,'0'0'25,"36"-37"2,-8 3-9,17 4-9,-1-14-1,19 1-1,-7-12-1,7 9-1,-12-6-1,-2 8 0,-19-4 0,-7 9 0,-15 5-2,-14 14 0,-16 6 0,-11 14-1,-11 9 0,-6 14-1,-1 11 0,-3 10 0,6 8 0,10 3 0,13 2 1,17 3 0,16-3 0,14-7 1,11-9-1,13-6 1,10-8-1,8-13 0,-1-12 0,3-11-2,-2-2-3,-13-17-14,2 5-13,-17-9-1,-11 0-2,-20-2 0</inkml:trace>
        </inkml:traceGroup>
        <inkml:traceGroup>
          <inkml:annotationXML>
            <emma:emma xmlns:emma="http://www.w3.org/2003/04/emma" version="1.0">
              <emma:interpretation id="{9380C7F7-9E80-4EAB-87C1-12AB0BDD0062}" emma:medium="tactile" emma:mode="ink">
                <msink:context xmlns:msink="http://schemas.microsoft.com/ink/2010/main" type="inkWord" rotatedBoundingBox="4680,11905 9245,11802 9286,13630 4720,13732"/>
              </emma:interpretation>
              <emma:one-of disjunction-type="recognition" id="oneOf10">
                <emma:interpretation id="interp50" emma:lang="en-US" emma:confidence="1">
                  <emma:literal>compute</emma:literal>
                </emma:interpretation>
                <emma:interpretation id="interp51" emma:lang="en-US" emma:confidence="0">
                  <emma:literal>Compute</emma:literal>
                </emma:interpretation>
                <emma:interpretation id="interp52" emma:lang="en-US" emma:confidence="0">
                  <emma:literal>computer</emma:literal>
                </emma:interpretation>
                <emma:interpretation id="interp53" emma:lang="en-US" emma:confidence="0">
                  <emma:literal>computes</emma:literal>
                </emma:interpretation>
                <emma:interpretation id="interp54" emma:lang="en-US" emma:confidence="0">
                  <emma:literal>computed</emma:literal>
                </emma:interpretation>
              </emma:one-of>
            </emma:emma>
          </inkml:annotationXML>
          <inkml:trace contextRef="#ctx0" brushRef="#br1" timeOffset="102887.8847">3274 7292 1,'-2'-28'25,"2"28"1,-13-23 1,13 23-14,0 0-2,0 0-3,-20-22-3,20 22 0,-23 0-1,23 0-1,-41 11 0,16 3-1,-8 4 0,-3 7 0,-2 9 0,2 8 0,3 8-1,8 9 0,12 3 0,13 7 0,13 2 0,17-5 0,14-7 0,9-11 0,11-13 0,7-19 0,0-16 0,5-14 0,-7-18 0,-1-9-1,-7-9 1,-7-5-1,-9-5 1,-9 3-1,-13 4 0,-5 3 1,-11 9-1,-7 4 0,-5 10 0,5 27-1,-18-23 1,18 23 0,-28 25-1,13 5 1,5 11 0,-3 9-1,6 8 1,7 6 0,7 0 0,3-5-1,3-9 1,2-8 0,3-10 0,-18-32 0,31 22 0,-31-22 1,12-32 0,-12 3-1,-5-10 1,-10-7 0,-3-4-1,-5-5 1,-2 2-1,-3 5 0,3 3 0,4 6 0,6 4 0,12 6-1,11 6 1,-8 23-1,46-35 0,-11 26 0,9 5 0,4 6 0,3 5 1,2 11 0,-2 7-1,-3 12 2,-5 4-1,-7 9 0,-8 1 1,-5-3-1,-11-5 1,-4-2 0,-8-11 0,-2-7 0,2-23 1,0 0-1,-26 9 0,26-9-1,-13-43 1,8 8-1,8-1 0,2-5-1,5-3 1,8 3-1,5 7 1,5 9-1,5 9 0,0 13 1,5 12-1,0 12 1,-2 9 0,-3 9 0,-5 4 0,-3-2 0,-10 0 0,1-6 1,-9-8-1,-4-6 1,-3-21-1,0 0 1,0 0-1,0 0-1,15-41 1,0 4 0,5-4-1,3-3 0,3 1-1,2 2 1,2 9 0,1 9 0,-3 18 0,-3 12 1,0 14-1,-2 8 1,3 8-1,-1 6 1,3-1 0,-2-4 0,-1-5 1,3-11-1,5-12 0,0-13 0,3-13 1,-3-14-1,2-11 1,1-7-1,-8-16 1,-3-9-1,-10-7 0,-5 0 1,-7-5-2,-6 5 2,-4 5-1,-3 11 0,0 14 0,-1 13 0,1 16 0,10 21 0,0 0 1,-20 60 0,17 4-1,1 20 1,2 24 0,5 29 0,2 21 0,6 13 0,2 3 0,11-2-1,-1-12 2,3-9 0,-2-28 0,-6-24-1,-7-28 2,-1-26-1,-14-24 0,2-21-1,-23-14-1,3-22 0,-6-17-1,-2-16 1,5-15-2,-7-15 1,10-8-1,7-5 0,5 2 1,11 0 0,12 12 0,13 9 0,13 16 1,2 13-1,5 21 1,0 10-1,1 15 1,-6 12 0,-5 11-1,-13 11 1,-12 10 0,-10 7 1,-11 1-1,-7 4 0,-11-6 1,-4 1-1,-6-7-1,-2-8 0,3 1-4,-6-20-6,16-1-21,-8-11-1,33 9-1,-36-30 0</inkml:trace>
          <inkml:trace contextRef="#ctx0" brushRef="#br1" timeOffset="103715.932">5736 7440 38,'0'0'31,"0"0"0,0 0-2,6 21-24,1 9-2,-2 9-2,3 2 0,2 2 0,3 1-1,2-5 0,0-7 0,3-12 1,5-11-2,-23-9 1,46-18-1,-21-5 0,3-13-1,0-3 1,0-5-1,-3 8 1,-4-1-1,-1 7 1,-20 30 1,38-25 1,-38 25-1,41 30 1,-16 0 1,1 4-1,7 7 1,-3-7 0,3-2 0,-2-6 0,2-10 0,0-14 1,2-16-1,-2-16 0,3-11-1,-3-16 1,2-12-1,-2-20-1,-5-7 1,-5-4-1,-5-1 0,-8 7 0,-5 12 1,-2 13-2,-6 21 2,-7 28-1,10 20 0,-30 36 0,17 15 1,-2 17-1,5 17 0,4 13 1,9 7 0,7 0 0,16-4-1,4-12 1,6-13-1,9-17 2,9-20-1,2-21 1,5-20-1,-3-23 1,-2-14-1,0-14 0,-5-11 0,-11 0-1,-9 3 0,-13 6 0,-8 7-1,-10 13 0,-10 15 0,10 20 0,-41 7 0,18 18 1,0 7-1,5 9 1,6 9 0,9 5 0,13 0 0,6-2 1,14-10-1,8-6 0,8-10 1,7-13-2,1-14 0,-4-11-3,-11-24-8,1 1-22,-30-16 1,-10-5-1,-33-9-1</inkml:trace>
          <inkml:trace contextRef="#ctx0" brushRef="#br1" timeOffset="103864.9405">6456 7166 38,'-64'-11'31,"34"-1"1,27-9-2,41 1-22,28-3-6,33-2-4,28 7-17,3-12-11,7 5-1,-10-5-1</inkml:trace>
        </inkml:traceGroup>
        <inkml:traceGroup>
          <inkml:annotationXML>
            <emma:emma xmlns:emma="http://www.w3.org/2003/04/emma" version="1.0">
              <emma:interpretation id="{3FA055C1-5F44-40F3-A51A-0F23E56D7802}" emma:medium="tactile" emma:mode="ink">
                <msink:context xmlns:msink="http://schemas.microsoft.com/ink/2010/main" type="inkWord" rotatedBoundingBox="10034,11716 12180,11668 12204,12740 10058,12788"/>
              </emma:interpretation>
              <emma:one-of disjunction-type="recognition" id="oneOf11">
                <emma:interpretation id="interp55" emma:lang="en-US" emma:confidence="1">
                  <emma:literal>the</emma:literal>
                </emma:interpretation>
                <emma:interpretation id="interp56" emma:lang="en-US" emma:confidence="0">
                  <emma:literal>Ghe</emma:literal>
                </emma:interpretation>
                <emma:interpretation id="interp57" emma:lang="en-US" emma:confidence="0">
                  <emma:literal>The</emma:literal>
                </emma:interpretation>
                <emma:interpretation id="interp58" emma:lang="en-US" emma:confidence="0">
                  <emma:literal>She</emma:literal>
                </emma:interpretation>
                <emma:interpretation id="interp59" emma:lang="en-US" emma:confidence="0">
                  <emma:literal>tho</emma:literal>
                </emma:interpretation>
              </emma:one-of>
            </emma:emma>
          </inkml:annotationXML>
          <inkml:trace contextRef="#ctx0" brushRef="#br1" timeOffset="105036.0077">8298 7772 4,'0'0'30,"0"0"-1,0 0 0,51-21-17,-16-24-1,21 1-2,-3-20-2,13-7-3,-2-16-2,0-4 1,-14-12-2,-9 0 0,-16 0 0,-9 5 0,-14 9-1,-7 15 1,-10 22-1,-8 20 1,-2 27-1,-6 28 1,3 25 0,5 23 0,8 18 0,10 16-1,13 8 2,14 5-2,14-3 2,15-10-2,10-18 1,7-19 0,4-24 0,4-23 0,-5-31-1,0-22 1,-12-25 0,-9-18-1,-6-19-1,-11-11 1,-13-3 0,-10 5 0,-12 12-1,-6 11 2,-2 18-2,-5 25 1,15 37 0,-41 10 0,23 29 0,0 20 0,8 12 0,3 9 0,-1 9 0,8-2 0,5-7 0,3-9 0,-1-14 0,3-13 0,1-15 1,-11-29-1,25 9 0,-25-9 0,36-41 0,-14 12 0,4-6-1,2-1 0,2 6 0,1 2 0,-1 10 0,1 14 1,2 10-1,0 13 1,5 8 0,0 8 0,3 1 0,-1 1 1,4-8-1,1-8 1,1-12-1,5-11 1,-5-14 0,-3-12 0,-5-6 0,-5-12 0,-10-2 0,-13 3-1,-10 1 0,-18 10-1,-10 9 0,-5 9 0,-10 16 0,0 16 0,2 16 0,8 11 1,13 7-1,7 8 1,18 3 0,13-1 0,12-8 0,16-6 1,10-14-1,5-11 0,5-14 0,0-16-2,0-5-3,-17-23-12,1-2-14,-27-11-1,-15-3-1,-26-4 1</inkml:trace>
          <inkml:trace contextRef="#ctx0" brushRef="#br1" timeOffset="105204.0171">8923 7106 38,'-15'-20'29,"37"-3"0,29-4-3,28-1-31,35 3-22,13-2-2,11-3 0,-4 0-1</inkml:trace>
        </inkml:traceGroup>
        <inkml:traceGroup>
          <inkml:annotationXML>
            <emma:emma xmlns:emma="http://www.w3.org/2003/04/emma" version="1.0">
              <emma:interpretation id="{C12194BA-5C0E-4166-A4C2-51C906AE38B1}" emma:medium="tactile" emma:mode="ink">
                <msink:context xmlns:msink="http://schemas.microsoft.com/ink/2010/main" type="inkWord" rotatedBoundingBox="12802,11574 21525,11136 21626,13154 12904,13592"/>
              </emma:interpretation>
              <emma:one-of disjunction-type="recognition" id="oneOf12">
                <emma:interpretation id="interp60" emma:lang="en-US" emma:confidence="1">
                  <emma:literal>log-likelihood</emma:literal>
                </emma:interpretation>
                <emma:interpretation id="interp61" emma:lang="en-US" emma:confidence="0.5">
                  <emma:literal>log. likelihood</emma:literal>
                </emma:interpretation>
                <emma:interpretation id="interp62" emma:lang="en-US" emma:confidence="0">
                  <emma:literal>log. likely hood</emma:literal>
                </emma:interpretation>
                <emma:interpretation id="interp63" emma:lang="en-US" emma:confidence="0">
                  <emma:literal>log-likeli hood</emma:literal>
                </emma:interpretation>
                <emma:interpretation id="interp64" emma:lang="en-US" emma:confidence="0">
                  <emma:literal>log. likeli hood</emma:literal>
                </emma:interpretation>
              </emma:one-of>
            </emma:emma>
          </inkml:annotationXML>
          <inkml:trace contextRef="#ctx0" brushRef="#br1" timeOffset="106735.1049">11093 7559 1,'0'0'22,"0"0"5,35 3 0,-9-33-16,27 2 0,-2-22-2,13-7-2,-1-19-3,3-8-1,-7-10-2,-9-7 0,-11-4 0,-12 2 0,-14 7 1,-5 16-1,-11 16 0,-4 21 0,-14 22 0,21 21 0,-48 44 0,20 17 1,0 22-1,3 20 1,4 13 0,11 10-1,10 0 1,13 0 0,7-14 0,13-12-1,5-20 0,13-20 1,8-26-1,7-22 0,-3-22 0,3-19 0,-2-19 0,-1-10 0,-7-8-1,-12-2 0,-14 3 0,-12 8-1,-11 7 1,-7 18 0,0 32-1,-28-9 1,11 32 0,-4 13-1,9 15 1,4 13 0,11 9 0,4 0 0,14-4 0,6-5 1,9-14-1,7-13 1,3-19 0,0-16 0,-3-22 0,0-15 0,-7-17-1,-8-17 0,-11-9 1,-12-11-2,-12 0 1,-11 2 0,-7 12 0,-11 8 0,-2 19-1,0 16 1,2 23-1,11 20 0,5 17 0,12 8 0,16 13 0,14 1 0,14 0 1,12 0 0,8-8 0,8-10 0,4-12 1,1-13 0,-3-14 0,-10-9 0,-5-11-1,-16-8 1,-14-8 0,-11 0 0,-13 1-1,-9 6 1,-9 6-1,-9 12 0,-3 13-1,-3 14 1,8 17-1,0 10 0,10 10 0,6 6 1,9 10 0,8 2 0,10 5-1,11 6 2,2 3-1,5 7 1,5 6 0,-2 3-1,-3 2 1,-3-2 0,-7-5 1,-8-4 0,-10-15 0,-7-10 0,-13-12 1,-8-14-1,-15-13 0,-8-14 0,-10-14-1,-3-9 0,4-12-1,-1-8 0,7-12-1,6-5 0,15-6 1,13-3 0,18 0-1,19-4 0,14 2 1,12 0-1,16 4 1,4-1-1,9 3 1,1-1-1,1 2 1,-8 2-1,-7 2 1,-11-2-1,-10 5 0,-7 2 0,-13 2 1,-5 3-1,-11 2 0,-4 4-1,-1 5 0,-4 2-1,4 7 0,-4 1 1,4 1 0,1-2 0,-3 23 0,10-34 1,-10 34 1,10-32 0,-10 32 1,3-21-2,-3 21-2,0 0-1,0 0-3,0 0-1,-5 21-2,5-21-3,0 0-11,-3 30-5,3-30 0,0 0 8</inkml:trace>
          <inkml:trace contextRef="#ctx0" brushRef="#br1" timeOffset="107525.1501">13393 7454 5,'0'0'25,"0"0"2,0 0-8,0 0-3,38-2-3,-38 2-4,56-7 0,-23-2-2,12 9-2,-2-7-1,6 2-2,-6-1-2,-2-1-2,2 4-6,-43 3-17,48-13-5,-48 13-1,0 0 0</inkml:trace>
          <inkml:trace contextRef="#ctx0" brushRef="#br1" timeOffset="108140.1852">14056 7626 29,'35'-12'30,"8"-15"0,16-8 0,-1-17-21,16 2-4,0-17-1,2-1-1,-7-10-1,-11-4 0,-15-8-1,-12-1 1,-16 2-1,-10 2 0,-13 14 0,-7 9-2,-8 18 1,-7 16-1,-8 23 0,-3 19 0,-5 17 1,3 19 0,2 16-1,1 16 1,9 10-1,11 3 2,12 6-1,16 1 0,10-6 1,12-5-1,8-11 1,11-16 0,1-19 0,6-15 0,0-17 0,0-15 0,-5-17 0,-3-13 0,-5-10 0,-4-6-1,-9-5 0,-10 5 0,-7 4 1,-5 7-2,-3 9 1,-5 30 0,-3-22 0,3 22 0,-5 29 0,8 6 0,4 6 1,9 4-1,1 6 1,6-1 0,3-6-1,2-6 1,2-10-3,-4-14-3,9-1-10,-35-13-16,31-34-1,-29-5-1,3-4 0</inkml:trace>
          <inkml:trace contextRef="#ctx0" brushRef="#br1" timeOffset="108297.1941">14940 6846 46,'0'0'29,"0"0"0,8-23-2,-8 23-28,45-5-12,-12 12-15,3-2-1,7-3 1,-2-2-1</inkml:trace>
          <inkml:trace contextRef="#ctx0" brushRef="#br1" timeOffset="109648.2715">15402 6574 35,'-33'13'30,"26"26"0,-1 9 0,6 28-22,-6 11-3,13 16 0,-7 4-3,7 5 1,-3-11-2,6-8 0,-6-15 0,6-14 0,-3-20 1,-2-12-1,-3-32 1,0 0-2,0 0 1,2-23-1,-4-11 0,4-12 0,3-2-1,3-7 0,10-5-1,7 1 1,11 6-1,2 5 2,10 14-1,0 4 0,-2 14 0,-3 9 0,-12 19 0,-11 8 0,-15 10 1,-13 7-1,-14 2 0,-11 4 1,-8-2 0,-2-2 0,0-11 0,2-3 0,10-7 0,6-4 0,25-14-1,-15 23 1,15-23 0,33 16 0,0-7 0,15 0 0,11-2 0,7 0 1,5-7 0,8-5-1,-3-4 1,-3-7 0,-7-5-1,-10-4 1,-10-5-1,-10-2 1,-16-2-1,-12 2 0,-8 5 0,-11 2-1,11 25 0,-43-30 0,18 30 0,-3 11 0,0 10 0,5 9 1,5 6-1,6 10 1,7 2 0,10 2 1,10-2-1,8-4 1,10-12 0,5-7 0,8-16-1,2-11 1,-2-14 0,2-14 0,-5-11 0,-5-14-1,-2-14 1,-6-8 0,-7-13-1,-8-6 1,-4 0-1,-6 0 1,-3 9-1,-2 10 1,-2 19-1,-3 15 0,2 20 0,3 23 0,0 0 1,-3 55 0,3-5 1,3 12-2,-6 14 1,6 6 0,-6 0 0,3-2 0,-2-9-1,-1-11 1,1-10-1,2-11 1,-3-16 1,3-23-1,0 20 0,0-20 0,0 0 0,0 0-1,0 0 1,0 0-1,0 0 0,0 0 0,0 0 0,0 0 0,0 0-1,0 0 1,0 0 0,0 0-1,23 23 1,-23-23 0,23 12 0,-23-12 0,41 9 0,-18-5 1,2-4-1,5-2 0,1-3-1,-3-4 2,2 0-2,-7-5 1,-23 14 0,38-32 0,-38 32 0,21-36 0,-21 36 0,12-32 0,-12 32 0,3-23 0,-3 23 0,0 0 0,0 0 0,0 0 0,0 0-1,0 0 1,0 0 0,0 0 0,0 0 0,0 0 0,5 36 0,-2-10 0,-1-1 0,3 2 1,0 1-1,0-3 0,3-5 0,-8-20-2,18 28-1,-18-28-4,23 9-18,-23-9-8,20-21 0,-17-4 0</inkml:trace>
          <inkml:trace contextRef="#ctx0" brushRef="#br1" timeOffset="109815.281">16940 6841 31,'0'0'29,"0"0"-3,-8-27-5,8 27-25,0 0-22,36 7-1,-36-7-2</inkml:trace>
          <inkml:trace contextRef="#ctx0" brushRef="#br1" timeOffset="111708.3893">17260 6601 28,'0'0'29,"-5"21"1,7 15 0,-7 12-18,18 23-4,-13 7-2,10 20 0,-5-2-3,3 3 0,-3-12-2,0-10 1,0-17-2,-2-10 2,-1-20-1,1-10 1,-3-20-2,0 0 1,0 0-1,7-41-1,4 9 0,-1-14-2,10 1 1,3-8-1,5 7 0,5 3 0,2 11 1,-2 7 0,3 20 1,0 17 1,-3 11 0,-3 6 0,-2 3 0,0 3 1,-3-3-1,1-3 1,-1-13 0,6-4-1,2-12 1,0-7-1,0-5 1,2-6 0,-2-12-1,-2-2 0,-3-2 1,-8 2-2,-4 5 2,-9-1-2,-7 28 1,3-27 0,-3 27-1,-8 29 2,3 1-1,0 2 0,5 7 0,2 0 0,6 0 1,2-3 0,5-13-1,-15-23 1,41 23 0,-18-23 0,-23 0 1,38-27-1,-28 2 0,-5-10-1,-5-6 0,-10-5 1,-3 1-1,-7-1-1,0 5 1,0 2-1,4 7 0,6 11 0,10 21 0,0-25 0,0 25 0,33-4 0,-5 6 0,5 0 1,8 3 0,-3 4 0,3-2 1,-3 2-1,-3 2 1,-2 5-1,-7 3 1,2 8-1,-8 3 1,0 6 0,-2 1-1,0 4 1,0-2-1,-3 2 2,-2-9-2,-3-7 1,-10-25 0,18 30 0,-18-30 0,0 0 0,0 0-1,0 0 1,22-37-1,-24 12-1,-6-11 1,-7-3-2,0 0 1,-11-2 0,1 4 0,-3 3 0,3 9 0,-1 2 0,26 23 0,-35-21 0,35 21 0,0 0 0,0 0 0,0 0 0,0 0 0,35 16 1,-2-9-1,10 0 1,8-2 0,10 1-1,0-3 2,5-1-1,-2-2 1,-3 0 0,-10-2 1,-8-1 0,-13 1 1,-7 2-1,-23 0 0,23 0-1,-23 0 0,0 0-1,-25 14 1,25-14-2,-33 32 1,12-5-1,3 3 0,1 9 1,4 0-1,8 4 2,7-2-1,9 1 0,4-10 1,13-5-1,-3-4 0,13-7 1,0-7 0,3-7 0,0-2-1,-8-6 1,-5-4 0,-28 10 0,35-22-1,-35 22 1,8-30-1,-8 30 0,-13-25 0,13 25 0,-15-28-1,15 28 1,-10-30-1,10 30 1,0-29-1,0 29 1,2-41-1,-2 15 0,3 4 1,-3-1 0,0 0 0,0 2-1,0 21 2,-5-36-1,5 36 0,-3-21 1,3 21-1,0 0 1,0 0-2,-10-23 2,10 23-1,0 0-1,0 0 1,0 0 0,0 0 0,0 0-1,0 0 1,-20-20 0,20 20 0,0 0-1,0 0 1,0 0 0,0-26 0,0 26-1,-5-34 1,5 9 0,-8-9 0,3-5 0,-3-12-1,-2-3 1,0-6 0,-3-4 0,3 0 0,0 2-1,2 10 1,1 6 0,4 12 0,1 9 0,2 25 0,2-23 1,-2 23-1,15 27 1,-4 7 0,1 14 0,4 14 1,-1 16-1,3 9 1,-1 9-1,4 4-1,-1 1 1,0-7 0,6-9-1,-3-15 0,2-8 1,-2-14-1,5-9 1,0-16-1,2-9 1,8-12-2,-2-9 0,10-2-3,-8-21-11,15 5-17,-10-18-2,6-1 1,-16-6-1</inkml:trace>
        </inkml:traceGroup>
        <inkml:traceGroup>
          <inkml:annotationXML>
            <emma:emma xmlns:emma="http://www.w3.org/2003/04/emma" version="1.0">
              <emma:interpretation id="{A4FEA998-14A0-408C-B8D1-C4F015CA0FAC}" emma:medium="tactile" emma:mode="ink">
                <msink:context xmlns:msink="http://schemas.microsoft.com/ink/2010/main" type="inkWord" rotatedBoundingBox="22475,11513 24962,11458 24984,12449 22497,12504"/>
              </emma:interpretation>
              <emma:one-of disjunction-type="recognition" id="oneOf13">
                <emma:interpretation id="interp65" emma:lang="en-US" emma:confidence="1">
                  <emma:literal>and</emma:literal>
                </emma:interpretation>
                <emma:interpretation id="interp66" emma:lang="en-US" emma:confidence="0">
                  <emma:literal>curd</emma:literal>
                </emma:interpretation>
                <emma:interpretation id="interp67" emma:lang="en-US" emma:confidence="0">
                  <emma:literal>arid</emma:literal>
                </emma:interpretation>
                <emma:interpretation id="interp68" emma:lang="en-US" emma:confidence="0">
                  <emma:literal>cind</emma:literal>
                </emma:interpretation>
                <emma:interpretation id="interp69" emma:lang="en-US" emma:confidence="0">
                  <emma:literal>anal</emma:literal>
                </emma:interpretation>
              </emma:one-of>
            </emma:emma>
          </inkml:annotationXML>
          <inkml:trace contextRef="#ctx0" brushRef="#br1" timeOffset="140264.0225">21214 7141 13,'0'0'16,"2"-28"0,-2 28-1,0-32-3,0 32 0,0-32-2,0 32 0,-12-36-2,12 36-2,-28-28-1,28 28 0,-49-16-2,16 14 0,-7 4-1,-4 10-1,-6 6-1,-1 9 0,3 10 0,2 6 0,10 3 0,8 7-1,13 2 1,13 0 0,17-3 0,10-11 1,11-6-1,7-10 0,8-11 0,5-12 0,2-9 0,-5-11 1,1-12-1,-6-4 0,-7-10 1,-3-6-1,-13-3 0,-4 3 1,-11 2-1,-3 4 1,-4 8-1,-3 11 1,0 25-1,-10-21 0,10 21 0,-8 28 0,8 1 0,5 8 0,0 2 1,3 7-1,2 2 0,5-3 1,3-4 0,2-9-1,1-9 1,-21-23 0,40 28 0,-14-28 1,-1-12-1,3-6 0,0-9 1,5-10-1,-2-9 0,2-4 0,-3-3-1,1 5 1,-6 3 0,-2 8 0,-5 5 0,-3 9 0,-15 23-1,0 0 1,28 9 0,-20 16 0,-1 10 0,3 4-1,-2 4 1,0 5 0,-3-2 0,0-5-1,-3-7 1,3-9-1,-5-25 1,0 32 0,0-32-1,0 0 1,0 0 0,0 0-1,0 0 1,0 0-1,18-32 0,-8 10 0,3-6 0,2 1 0,6-5-1,-1 0 1,0 4-1,-2 3 1,-18 25-1,36-21 0,-36 21 1,30 12 0,-30-12 0,31 46 0,-14-14 0,-1 4 0,-4 1 0,4-3 0,-1-6 0,3-6 0,-18-22-1,43 28 1,-13-28 0,8-12-1,6-4 1,1-9 0,4-2-1,-1-7 1,-2-5 1,-6-2-1,-7 4 0,-7 3 0,-8 2 0,-6 9 1,-7 2-1,-5 21 0,-7-23-1,7 23 1,-28 0 0,28 0 0,-43 21 0,17-1-1,1 6 1,-1 1 0,6 3 0,5 2 0,5-2 0,5-3-1,7 0 1,-2-27 0,23 30-1,-23-30 1,41 9 0,-16-13 0,3-8 0,0-6 0,2-14 0,-4-7 0,-1-9 0,-4-7-1,-4-9 1,-6-9-1,-1-7 1,-5-5 0,-3 3-1,-2 7 1,-2 8 1,2 10-1,-3 16 1,3 13-1,0 28 1,0 0 0,-7 44 0,4 8 0,-2 15 0,2 11 1,-2 15-1,5 8 1,3-3-1,5-4 0,2-12 0,5-8-1,8-17 1,2-14 0,18-18-1,3-18-1,10-7-3,-8-23-6,16 0-23,-13-20 0,2 0-2,-17-10 0</inkml:trace>
        </inkml:traceGroup>
      </inkml:traceGroup>
    </inkml:traceGroup>
    <inkml:traceGroup>
      <inkml:annotationXML>
        <emma:emma xmlns:emma="http://www.w3.org/2003/04/emma" version="1.0">
          <emma:interpretation id="{A117F8FE-E100-4110-BAE2-A9BF0FE94E09}" emma:medium="tactile" emma:mode="ink">
            <msink:context xmlns:msink="http://schemas.microsoft.com/ink/2010/main" type="paragraph" rotatedBoundingBox="1822,13393 23121,13055 23151,14981 1853,153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498629-D3AD-442D-ADDA-05C7F5EB0C2F}" emma:medium="tactile" emma:mode="ink">
              <msink:context xmlns:msink="http://schemas.microsoft.com/ink/2010/main" type="inkBullet" rotatedBoundingBox="1824,13504 2197,13498 2212,14449 1839,14455"/>
            </emma:interpretation>
            <emma:one-of disjunction-type="recognition" id="oneOf14">
              <emma:interpretation id="interp70" emma:lang="en-US" emma:confidence="1">
                <emma:literal>i</emma:literal>
              </emma:interpretation>
              <emma:interpretation id="interp71" emma:lang="en-US" emma:confidence="0">
                <emma:literal>[</emma:literal>
              </emma:interpretation>
              <emma:interpretation id="interp72" emma:lang="en-US" emma:confidence="0">
                <emma:literal>k</emma:literal>
              </emma:interpretation>
              <emma:interpretation id="interp73" emma:lang="en-US" emma:confidence="0">
                <emma:literal>E</emma:literal>
              </emma:interpretation>
              <emma:interpretation id="interp74" emma:lang="en-US" emma:confidence="0">
                <emma:literal>n</emma:literal>
              </emma:interpretation>
            </emma:one-of>
          </emma:emma>
        </inkml:annotationXML>
        <inkml:trace contextRef="#ctx0" brushRef="#br1" timeOffset="141344.0842">131 8909 27,'-10'-26'27,"10"26"0,0 0-9,0 0-3,0 0-3,0 0-3,-21 26-2,19 10 0,-11 5-1,11 17-1,-6 1-1,8 7-1,3 3-2,4-5 1,6-9-2,5-14 0,7-11-1,6-23-4,14-5-6,-9-27-21,10-7 0,-8-23-1,0-7 1</inkml:trace>
        <inkml:trace contextRef="#ctx0" brushRef="#br1" timeOffset="141516.094">301 8511 52,'0'0'29,"0"0"-1,3-26-5,20 26-48,10 12-2,5-1-1,2 3-2</inkml:trace>
      </inkml:traceGroup>
      <inkml:traceGroup>
        <inkml:annotationXML>
          <emma:emma xmlns:emma="http://www.w3.org/2003/04/emma" version="1.0">
            <emma:interpretation id="{EAA5C3C8-22B3-469E-927E-F52FBBADA610}" emma:medium="tactile" emma:mode="ink">
              <msink:context xmlns:msink="http://schemas.microsoft.com/ink/2010/main" type="line" rotatedBoundingBox="2499,13383 23121,13055 23151,14981 2530,15308"/>
            </emma:interpretation>
          </emma:emma>
        </inkml:annotationXML>
        <inkml:traceGroup>
          <inkml:annotationXML>
            <emma:emma xmlns:emma="http://www.w3.org/2003/04/emma" version="1.0">
              <emma:interpretation id="{75570FB6-64BC-4C33-B56A-326EAA4F3FFB}" emma:medium="tactile" emma:mode="ink">
                <msink:context xmlns:msink="http://schemas.microsoft.com/ink/2010/main" type="inkWord" rotatedBoundingBox="2431,13692 7080,13303 7217,14937 2568,15326"/>
              </emma:interpretation>
              <emma:one-of disjunction-type="recognition" id="oneOf15">
                <emma:interpretation id="interp75" emma:lang="en-US" emma:confidence="0">
                  <emma:literal>growing</emma:literal>
                </emma:interpretation>
                <emma:interpretation id="interp76" emma:lang="en-US" emma:confidence="0">
                  <emma:literal>g nothing</emma:literal>
                </emma:interpretation>
                <emma:interpretation id="interp77" emma:lang="en-US" emma:confidence="0">
                  <emma:literal>g nosing</emma:literal>
                </emma:interpretation>
                <emma:interpretation id="interp78" emma:lang="en-US" emma:confidence="0">
                  <emma:literal>ignoring</emma:literal>
                </emma:interpretation>
                <emma:interpretation id="interp79" emma:lang="en-US" emma:confidence="0">
                  <emma:literal>g moving</emma:literal>
                </emma:interpretation>
              </emma:one-of>
            </emma:emma>
          </inkml:annotationXML>
          <inkml:trace contextRef="#ctx0" brushRef="#br1" timeOffset="143116.1858">1899 8748 32,'0'0'32,"13"-29"0,-13 29 0,0 0-11,0 0-13,21 32-1,-16 14-3,-8 6 0,6 14 0,-8 1-1,5 1-1,-6-6 0,-1-9 0,2-17 0,5-6-1,0-30 0,0 0-1,0 0 1,7-43-2,11-3 1,2-14-1,8 1 0,0-5-1,5 2 1,3 7 0,2 16 0,-7 19 1,-3 22 0,-3 23 0,-2 19 0,-3 13 0,3 7-1,2 9 0,1 0-1,-3-9-1,12-7-2,-2-31-4,23-8-2,-10-34-3,25 0-3,-18-39-3,29 0 1,-24-25 4,8 5 9,-17 8 7,-16-1 6,-5 17 3,-31 1 5,3 50 3,-33-30 2,10 53-5,-20 5-5,12 24-5,-2 5-1,13 12-2,5 4-1,12 0 1,8-6-1,13-8 1,2-13-1,11-14 1,5-21-1,-3-8 0,-5-22 0,2-17 0,-7-15-1,-3-10 0,-10-10 1,-10-5-2,-15 3 1,-3 2-1,-7 10 0,-3 12 0,3 17 0,-1 7-1,26 25 1,-25-13-1,25 13 1,28 16-1,5-5 1,7 3 0,9-1 1,7 3 0,2 0 0,3 3 0,-5-1 0,0 5 1,-8 2-1,-7 5 0,-8 0 1,-3 4 0,-9-4-1,-6-1 2,-8-6-1,-4 0 0,-3-23 1,-10 21-1,10-21 0,-28-14 0,28 14-1,-31-46 0,21 10 0,5-8-1,5-4 0,5 0 0,10 5 0,8 1 0,8 10-2,7 5 0,5 16-3,-5-1-4,16 24-10,-14-6-12,9 13-2,-11-3 2,2 7 1</inkml:trace>
          <inkml:trace contextRef="#ctx0" brushRef="#br1" timeOffset="143341.1986">3991 8760 30,'0'0'31,"0"0"2,-5-21-1,5 21-17,0 0-5,0 0-3,-23 44-2,18-5-3,0 11 1,0 3-2,-1 4-1,6 2-1,-2-11-4,12 3-7,-5-31-20,-5-20-1,28-9-1,-8-16 0</inkml:trace>
          <inkml:trace contextRef="#ctx0" brushRef="#br1" timeOffset="143509.2082">4047 8394 22,'-23'9'26,"23"-9"-2,7 23-9,-7-23-37,31 39-2,-6-14-2,1 5 12</inkml:trace>
          <inkml:trace contextRef="#ctx0" brushRef="#br1" timeOffset="144092.2416">4397 8630 37,'0'0'34,"-20"22"-1,12 22 0,-15-1-20,13 28-6,-5 0-3,5 9-1,0-4-1,7-12-1,-2-16 0,5-12-1,3-13 1,-3-23-1,25-11-1,-5-19-1,13-9-1,6-16-1,6 5 0,1-5 0,10 5 1,-5 4 0,2 19 0,-5 15 2,1 14 1,-4 17 0,1 6 2,2 2-1,-2-4 2,2-2-1,-2-12 1,10-7 0,-8-13 0,3-10 0,-10-9 0,-1-6 0,-6-5-2,-9-7 1,-10 6-2,-10 6 1,-7 13-1,2 23 0,-31-5 0,6 31-1,-1 17 1,6 28 0,-3 14 0,5 20-1,3 2 1,5 8 1,5-8 0,0-6 0,-5-14 0,-3-14 1,-7-18-1,-6-21 0,-9-20 1,-9-14-2,-1-12 0,-4-11-2,4 1-4,-14-26-19,21 13-9,-5-13-2,15 9 1</inkml:trace>
          <inkml:trace contextRef="#ctx0" brushRef="#br1" timeOffset="142080.1263">1371 8861 47,'-18'-35'33,"5"6"0,-12-6 0,25 35-23,-51-39-4,26 35-1,-11 1-3,1 13-1,-9 10 0,-1 12-1,2 12 0,2 8-1,8 3 1,10 5 0,13-3-1,10-7 1,10-9-1,5-13 0,13-17 1,8-11-1,-1-14 1,3-13-1,1-7 1,-4-1-1,-2-1 1,-5 6 1,-8 5 0,-20 25 1,0 0 0,26 66 1,-24 19-1,-2 29 1,-2 19 0,-6 22-1,1 8 0,-4-6 1,-9-12-1,-5-24 0,-11-34 0,-2-28 0,-8-31 0,-2-31 0,-3-24-1,-2-19-2,7-20 1,3-12-2,7-7 0,8-6-2,18 4 0,5-2-4,28 25-5,-3-5-19,31 19-2,2 2-1,21 14 1</inkml:trace>
        </inkml:traceGroup>
        <inkml:traceGroup>
          <inkml:annotationXML>
            <emma:emma xmlns:emma="http://www.w3.org/2003/04/emma" version="1.0">
              <emma:interpretation id="{1C450BBE-A772-4796-9592-23942D890953}" emma:medium="tactile" emma:mode="ink">
                <msink:context xmlns:msink="http://schemas.microsoft.com/ink/2010/main" type="inkWord" rotatedBoundingBox="8394,13502 13699,13280 13736,14162 8431,14384"/>
              </emma:interpretation>
              <emma:one-of disjunction-type="recognition" id="oneOf16">
                <emma:interpretation id="interp80" emma:lang="en-US" emma:confidence="1">
                  <emma:literal>constant</emma:literal>
                </emma:interpretation>
                <emma:interpretation id="interp81" emma:lang="en-US" emma:confidence="0">
                  <emma:literal>const-ant</emma:literal>
                </emma:interpretation>
                <emma:interpretation id="interp82" emma:lang="en-US" emma:confidence="0">
                  <emma:literal>Constant</emma:literal>
                </emma:interpretation>
                <emma:interpretation id="interp83" emma:lang="en-US" emma:confidence="0">
                  <emma:literal>const-amt</emma:literal>
                </emma:interpretation>
                <emma:interpretation id="interp84" emma:lang="en-US" emma:confidence="0">
                  <emma:literal>Const-ant</emma:literal>
                </emma:interpretation>
              </emma:one-of>
            </emma:emma>
          </inkml:annotationXML>
          <inkml:trace contextRef="#ctx0" brushRef="#br1" timeOffset="145331.3123">7068 8755 30,'0'0'30,"-5"-45"1,2 22 0,-17-5-20,20 28-2,-43-13-4,10 19-1,-10 8-1,-1 11 0,-4 16 0,0 14-2,2 12 1,3 1 0,20 5-1,13 8 1,17-4-1,14-4-1,12-13 1,20-17 0,8-20 0,10-16 0,6-18-1,-1-24 1,-3-13 0,-4-13-1,-8-8 1,-13-4-1,-12 4 0,-11 5 0,-12 12 0,-10 6-1,-9 16 1,6 30 0,-33-7-1,13 30 0,2 16 1,3 11-1,7 10 1,3 4 0,8 2-1,7-2 2,5-11-2,8-8 2,0-15-1,2-18 1,1-12-1,-1-14 0,-7-18 1,-5-14-1,-8-11 0,-5-7 1,-8-5-2,-2 3 1,-8 4 0,0 7-1,6 10 0,2 10 0,10 10 0,0 25 0,33-18 1,-5 18-1,12 4 1,9 8 0,6 2 0,4 8 0,-3 6 1,-3 9-1,-7-1 1,-5 8 0,-11-1 0,-10-2 1,-7-7-1,-5-4 0,-8-7 0,0-23 1,0 25-1,0-25-1,0 0 1,0-32-1,12 7-1,6-14 1,5-2-1,5 0 0,3 0 0,2 4 0,5 10 0,-3 13 0,-2 16 1,-7 17 0,-1 13 0,0 6 0,-2 8 0,-2 2-1,-1 3 0,-5-13-2,6 1-4,-21-39-8,43 23-18,-20-34-1,10-3 1,-5-18-1</inkml:trace>
          <inkml:trace contextRef="#ctx0" brushRef="#br1" timeOffset="145707.3339">9040 8648 54,'0'0'31,"-49"2"0,14 16-8,-21-13-17,13 13-2,-5-4-4,7 4 1,8-4-2,7 0 0,26-14 1,-15 23-1,15-23 0,33 25 1,-5-9-1,5 4 1,8 3 0,2 5 0,-2 4 1,-3 4 0,-8 1 0,-7 6 1,-13-6 0,-7 4 1,-16-11 0,-5 0 0,-10-10-1,-2-4 0,-6-7-2,3-6-2,5-1-3,-7-18-14,35 16-13,-31-25-1,31 25 0,8-39-1</inkml:trace>
          <inkml:trace contextRef="#ctx0" brushRef="#br1" timeOffset="146164.3599">9431 8584 40,'-15'-23'29,"12"0"0,21 3-1,10-8-25,23 12-4,23 11-9,-8-1-19,10-1 0,0 2-1,0 12 1</inkml:trace>
          <inkml:trace contextRef="#ctx0" brushRef="#br1" timeOffset="145992.3501">9431 8392 30,'8'-23'31,"-8"23"1,0 0 0,23 7-19,-31 20-4,16 30-2,-19 5-2,6 16-1,-2 6-1,2 10 0,0-2-1,2-3-2,8-11-1,0-14-2,13-9-3,-5-26-12,17-6-14,1-23-2,7-9 1,-5-23-1</inkml:trace>
          <inkml:trace contextRef="#ctx0" brushRef="#br1" timeOffset="147127.4152">10425 8831 53,'-28'-18'33,"2"4"-2,-12-7-3,5 17-23,-8 6-2,-2 7-3,3 3 0,1 4-1,6 6 1,5 4-1,11 1 0,9 0 0,13 3 0,8-7-1,12 2 0,3-11-1,10-3-1,-2-11 0,7-2 0,-5-12 1,0 3 0,-5-7 0,-5 4 2,-2 0 0,-26 14 2,30-11 1,-30 11-1,0 0 1,28 23 0,-28-23 0,18 38 0,-3-17 0,-15-21 0,28 37-1,-28-37 0,31 20 0,-31-20 0,43-9 0,-18-2 0,3-8 0,0-6-1,5-2 1,3-3-1,-1 5 0,-4 0 1,-1 4-1,-7 3 2,0 9-1,-23 9 1,33 4 1,-33-4-1,18 35 0,-16-13 0,6 6 0,-3-3-1,0 0 0,-2-2 0,-3-23-1,5 28 1,-5-28-1,0 0 0,0 0-1,30-7 1,-30 7-1,36-28 0,-36 28 0,46-30 1,-23 17-1,2 4 0,-2 2 0,-23 7 1,40 4 0,-40-4 0,39 28 1,-39-28-1,38 39 0,-21-19 1,-17-20 0,39 25-1,-39-25 1,43-6 0,-20-15 0,-3-11 0,5-12-1,1-15 1,2-16 0,0-12-1,-3-7 0,-2 2-1,-3 10 1,-4 9 0,-4 16 0,-2 18 0,-10 39 1,0 0 2,-17 59-1,1 8 2,1 13-2,0 9 1,2 9-1,3 1 0,7-6-1,9-10 0,1-19-3,8-12 0,3-20-3,15-2-5,-33-30-14,49-9-11,-27-23 0,6-2 0</inkml:trace>
          <inkml:trace contextRef="#ctx0" brushRef="#br1" timeOffset="147268.423">11632 8671 35,'-23'-25'32,"5"-1"-2,15 6 1,6-3-20,27 9-5,9-2-5,9 0-5,15 9-22,-2-6-4,0 4-2,-5-3 0</inkml:trace>
        </inkml:traceGroup>
        <inkml:traceGroup>
          <inkml:annotationXML>
            <emma:emma xmlns:emma="http://www.w3.org/2003/04/emma" version="1.0">
              <emma:interpretation id="{733164A7-EBF0-48F4-AD0A-3BE80A091339}" emma:medium="tactile" emma:mode="ink">
                <msink:context xmlns:msink="http://schemas.microsoft.com/ink/2010/main" type="inkWord" rotatedBoundingBox="14632,13079 18747,13224 18708,14315 14594,14170"/>
              </emma:interpretation>
              <emma:one-of disjunction-type="recognition" id="oneOf17">
                <emma:interpretation id="interp85" emma:lang="en-US" emma:confidence="1">
                  <emma:literal>factors</emma:literal>
                </emma:interpretation>
                <emma:interpretation id="interp86" emma:lang="en-US" emma:confidence="0">
                  <emma:literal>fad-ors</emma:literal>
                </emma:interpretation>
                <emma:interpretation id="interp87" emma:lang="en-US" emma:confidence="0">
                  <emma:literal>faders</emma:literal>
                </emma:interpretation>
                <emma:interpretation id="interp88" emma:lang="en-US" emma:confidence="0">
                  <emma:literal>Factors</emma:literal>
                </emma:interpretation>
                <emma:interpretation id="interp89" emma:lang="en-US" emma:confidence="0">
                  <emma:literal>factor,</emma:literal>
                </emma:interpretation>
              </emma:one-of>
            </emma:emma>
          </inkml:annotationXML>
          <inkml:trace contextRef="#ctx0" brushRef="#br1" timeOffset="148080.4695">12846 8819 23,'46'0'30,"2"-6"-1,18 1 1,3-9-21,17 5-4,3-2-5,-5-3-8,0 7-20,-15 0-1,-8 3-1,-16 1 1</inkml:trace>
          <inkml:trace contextRef="#ctx0" brushRef="#br1" timeOffset="147891.4588">13469 8383 22,'-23'-26'29,"3"6"1,-6-1-1,26 21-20,-46-23-1,46 23-3,-50 7-1,27 14 0,-8 9 1,8 20-1,-5 7 0,8 19-1,2 4 0,6 11-1,6 1-1,6-1-2,8-6-1,0-19-4,7-4-4,-12-23-22,12-12 0,-15-27-1,0 0 1</inkml:trace>
          <inkml:trace contextRef="#ctx0" brushRef="#br1" timeOffset="148463.4914">13972 8783 47,'0'0'33,"-51"-28"-1,15 21 0,-9 3-25,9 15-2,-7 5-3,5 7-1,7 9-1,8 5 0,8 2 1,10 0-1,13-1 0,10-8 0,12-5 0,11-11-1,7-9 0,0-10 1,6-4-1,-4-9 0,-1-1 1,-9 1-1,-4 4 1,-8 3 0,-5 4 0,-23 7 0,35 14 0,-35-14 0,28 34-2,-28-34-3,33 48-8,-25-27-18,17-1 0,-25-20-1,51 7-1</inkml:trace>
          <inkml:trace contextRef="#ctx0" brushRef="#br1" timeOffset="148915.5175">14633 8728 44,'-26'7'32,"-9"0"0,4 13 0,-5 1-25,16 13-2,-3 5-2,13 4-2,10 3 0,10 0 0,11-7 0,9-5-1,6-11 0,12-12 0,3-8-1,0-15 1,2-11-1,3-13-1,-3-12 0,-7-16-1,-5-16-1,-11-16 1,1-10-1,-16-3 1,0 6 0,-12 4 2,-1 19 0,1 14 2,-6 27 1,3 39 2,0 0 0,-15 48 0,2 7 0,13 18 0,-10 5 0,10 11-2,3 0 2,4 1-3,6-13 0,2-10-2,11-10-1,-11-23-3,23 3-12,-15-28-16,5-7 0,-28-2-1,40-39 0</inkml:trace>
          <inkml:trace contextRef="#ctx0" brushRef="#br1" timeOffset="149080.5268">14912 8337 41,'0'0'29,"58"-30"-2,-4 19-11,9 8-41,19 3-2,2 5-2,-6 4 0</inkml:trace>
          <inkml:trace contextRef="#ctx0" brushRef="#br1" timeOffset="149636.5586">15596 8675 35,'-23'25'32,"5"12"-1,-2 2-1,17 14-22,-12-1-3,15 8-2,2-8-2,11-6 1,2-9-1,8-12 0,5-12 0,3-8 0,2-12 0,0-9 0,-3-11-1,-4-10-1,-4-4-1,-11-7 0,-6-2 1,-10-1-2,-3 6 1,-5 1 0,1 12 0,1 5 0,11 6 1,0 21 1,28-11-1,-2 15 1,9 8 1,3 6 0,6 5 0,-1 11 1,-8 3 0,-4 8-1,-13-1 2,-1 4-1,-11-9 1,-4 0 0,-10-12 0,6-4 0,2-23 0,0 0 1,-25 2-2,25-2 0,0-48 0,7 9-1,6-4-1,7-5 0,6 0 0,4 0-2,8 11-1,-5 3-5,16 22-13,-19-1-13,6 17 0,-14 1 0,6 9 0</inkml:trace>
          <inkml:trace contextRef="#ctx0" brushRef="#br1" timeOffset="150040.5816">16927 8646 11,'0'0'28,"-33"-19"-1,8 22 1,-11-3-14,-5 16-7,-7-5-4,5 10-1,2-5 0,8 6-1,15-1 0,13 2 1,10 0-1,18 4 1,10 1-1,8 1 0,5 3-1,5 3 2,-8-3-1,-3 4 2,-9-4 1,-3 3 0,-21-8 1,-4 3 1,-21-10-1,-2 1 0,-16-10-1,1-1-1,-6-8-2,0-7-2,6 5-6,-11-13-25,46 13-2,-51-21-1,51 21-1</inkml:trace>
        </inkml:traceGroup>
        <inkml:traceGroup>
          <inkml:annotationXML>
            <emma:emma xmlns:emma="http://www.w3.org/2003/04/emma" version="1.0">
              <emma:interpretation id="{16874638-4B42-4B4F-83B6-5C34B20C593A}" emma:medium="tactile" emma:mode="ink">
                <msink:context xmlns:msink="http://schemas.microsoft.com/ink/2010/main" type="inkWord" rotatedBoundingBox="20051,13338 23124,13289 23139,14188 20066,14237"/>
              </emma:interpretation>
              <emma:one-of disjunction-type="recognition" id="oneOf18">
                <emma:interpretation id="interp90" emma:lang="en-US" emma:confidence="1">
                  <emma:literal>it</emma:literal>
                </emma:interpretation>
                <emma:interpretation id="interp91" emma:lang="en-US" emma:confidence="0">
                  <emma:literal>at</emma:literal>
                </emma:interpretation>
                <emma:interpretation id="interp92" emma:lang="en-US" emma:confidence="0">
                  <emma:literal>if</emma:literal>
                </emma:interpretation>
                <emma:interpretation id="interp93" emma:lang="en-US" emma:confidence="0">
                  <emma:literal>ot</emma:literal>
                </emma:interpretation>
                <emma:interpretation id="interp94" emma:lang="en-US" emma:confidence="0">
                  <emma:literal>It</emma:literal>
                </emma:interpretation>
              </emma:one-of>
            </emma:emma>
          </inkml:annotationXML>
          <inkml:trace contextRef="#ctx0" brushRef="#br1" timeOffset="163528.3531">18355 8861 1,'0'0'20,"-18"-23"2,18 23-5,0 0-4,0 0-1,26-5-2,-26 5 1,0 0-1,0 0 1,0 0-2,0 0 0,5 30-3,-20-10 0,7 15-2,-7 1 0,5 10-2,-3 0-1,10 0 0,6-3-1,10-9 0,7-6-1,10-12 0,14-9-3,-4-17-3,16 6-10,-20-21-15,4-3-1,-19-11 0,-4 1 1</inkml:trace>
          <inkml:trace contextRef="#ctx0" brushRef="#br1" timeOffset="163709.3634">18457 8602 29,'0'0'27,"-10"-23"-2,10 23-3,0 0-32,0 0-14,0 0-1,25 7-2,-25-7 11</inkml:trace>
          <inkml:trace contextRef="#ctx0" brushRef="#br1" timeOffset="164032.3819">19028 8442 44,'0'0'33,"0"0"-2,0 0 1,-20 32-23,10 21-5,-10 8 0,7 10-3,0 5 2,8 6-3,10-2 2,13-4-1,5-17-1,10-11 0,15-14-2,6-15-1,14-10-4,-7-30-10,15 1-15,-12-21 0,-1-8 0,-17-10 0</inkml:trace>
          <inkml:trace contextRef="#ctx0" brushRef="#br1" timeOffset="164212.3923">19133 8652 41,'0'0'30,"50"-27"0,6-3-1,26 3-24,2 4-5,4-4-6,14-6-21,-15 4-1,-19 4-2,-20 2-1</inkml:trace>
        </inkml:traceGroup>
        <inkml:traceGroup>
          <inkml:annotationXML>
            <emma:emma xmlns:emma="http://www.w3.org/2003/04/emma" version="1.0">
              <emma:interpretation id="{3A6083B7-1ADA-4727-99DC-976DE214132B}" emma:medium="tactile" emma:mode="ink">
                <msink:context xmlns:msink="http://schemas.microsoft.com/ink/2010/main" type="inkWord" rotatedBoundingBox="22152,13378 23009,13230 23152,14056 22295,14204"/>
              </emma:interpretation>
              <emma:one-of disjunction-type="recognition" id="oneOf19">
                <emma:interpretation id="interp95" emma:lang="en-US" emma:confidence="1">
                  <emma:literal>is</emma:literal>
                </emma:interpretation>
                <emma:interpretation id="interp96" emma:lang="en-US" emma:confidence="0">
                  <emma:literal>us</emma:literal>
                </emma:interpretation>
                <emma:interpretation id="interp97" emma:lang="en-US" emma:confidence="0">
                  <emma:literal>in</emma:literal>
                </emma:interpretation>
                <emma:interpretation id="interp98" emma:lang="en-US" emma:confidence="0">
                  <emma:literal>vs</emma:literal>
                </emma:interpretation>
                <emma:interpretation id="interp99" emma:lang="en-US" emma:confidence="0">
                  <emma:literal>as</emma:literal>
                </emma:interpretation>
              </emma:one-of>
            </emma:emma>
          </inkml:annotationXML>
          <inkml:trace contextRef="#ctx0" brushRef="#br1" timeOffset="176121.0734">20553 8781 8,'20'-28'13,"-20"28"0,0 0-1,28-23-1,-28 23-1,0 0-1,5-20 0,-5 20 0,0 0 0,0 0-1,-10 22-2,3 1-1,-11 5-1,8 8 0,-8 6-2,5 6 0,3 2-1,2 0 0,8-6-1,8-8 1,7-8 0,11-10 0,9-13-1,11-15 1,2-10 0,8-10 0,0-13 0,8-5-1,-3-7 0,-3-5 0,-5 1 0,-7 6 1,-5 5-1,-6 9 0,-7 12 0,-2 4 1,-26 23-1,35 0 1,-17 21 0,0 6-1,-3 10 0,3 4 1,-3 5 0,0 4-1,-2-4 1,0-3 0,-11-6 0,-4-8 0,-13-4 0,15-25-2,-51 28-1,8-30-5,2 4-13,-10-16-9,3-2-2,-3-11 1</inkml:trace>
          <inkml:trace contextRef="#ctx0" brushRef="#br1" timeOffset="176341.0859">20889 8291 48,'0'0'28,"-31"-9"-2,31 9-20,0 0-32,48 11-1,-12-8-4</inkml:trace>
        </inkml:traceGroup>
      </inkml:traceGroup>
    </inkml:traceGroup>
    <inkml:traceGroup>
      <inkml:annotationXML>
        <emma:emma xmlns:emma="http://www.w3.org/2003/04/emma" version="1.0">
          <emma:interpretation id="{FB343014-7689-49ED-9542-62DFFB19276A}" emma:medium="tactile" emma:mode="ink">
            <msink:context xmlns:msink="http://schemas.microsoft.com/ink/2010/main" type="paragraph" rotatedBoundingBox="4495,15040 20084,14059 20250,16706 4661,176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A8FE994-E677-48A3-A2BE-804AA953C202}" emma:medium="tactile" emma:mode="ink">
              <msink:context xmlns:msink="http://schemas.microsoft.com/ink/2010/main" type="inkBullet" rotatedBoundingBox="4542,15790 5320,15741 5324,15804 4546,15853"/>
            </emma:interpretation>
            <emma:one-of disjunction-type="recognition" id="oneOf20">
              <emma:interpretation id="interp100" emma:lang="en-US" emma:confidence="0">
                <emma:literal>-</emma:literal>
              </emma:interpretation>
            </emma:one-of>
          </emma:emma>
        </inkml:annotationXML>
        <inkml:trace contextRef="#ctx0" brushRef="#br0" timeOffset="179679.277">2812 10836 19,'0'0'24,"-26"-6"1,26 6-6,0 0-3,0 0-5,23-12-1,-23 12-2,46-9-1,-16-2 0,16 8-2,-3-6 0,16 5-1,-3-6-1,7 6-1,-2-3-1,0 0 0,-2 0 0,-9 3-1,-1-3 1,-11 2-2,-8 3 0,-30 2-1,38-2-3,-38 2-4,23 0-15,-23 0-7,0 0-1,0 0 0</inkml:trace>
      </inkml:traceGroup>
      <inkml:traceGroup>
        <inkml:annotationXML>
          <emma:emma xmlns:emma="http://www.w3.org/2003/04/emma" version="1.0">
            <emma:interpretation id="{6EAB1A5B-FDCD-4EB3-8AD3-C552A6B04324}" emma:medium="tactile" emma:mode="ink">
              <msink:context xmlns:msink="http://schemas.microsoft.com/ink/2010/main" type="line" rotatedBoundingBox="5720,14963 20084,14059 20250,16706 5887,17610"/>
            </emma:interpretation>
          </emma:emma>
        </inkml:annotationXML>
        <inkml:traceGroup>
          <inkml:annotationXML>
            <emma:emma xmlns:emma="http://www.w3.org/2003/04/emma" version="1.0">
              <emma:interpretation id="{34E649C4-EF96-4CCE-978E-8AC2AEADDF45}" emma:medium="tactile" emma:mode="ink">
                <msink:context xmlns:msink="http://schemas.microsoft.com/ink/2010/main" type="inkWord" rotatedBoundingBox="5607,15058 11533,14070 11964,16656 6038,17644"/>
              </emma:interpretation>
              <emma:one-of disjunction-type="recognition" id="oneOf21">
                <emma:interpretation id="interp101" emma:lang="en-US" emma:confidence="0">
                  <emma:literal>22</emma:literal>
                </emma:interpretation>
                <emma:interpretation id="interp102" emma:lang="en-US" emma:confidence="0">
                  <emma:literal>222</emma:literal>
                </emma:interpretation>
                <emma:interpretation id="interp103" emma:lang="en-US" emma:confidence="0">
                  <emma:literal>Ire</emma:literal>
                </emma:interpretation>
                <emma:interpretation id="interp104" emma:lang="en-US" emma:confidence="0">
                  <emma:literal>2÷2</emma:literal>
                </emma:interpretation>
                <emma:interpretation id="interp105" emma:lang="en-US" emma:confidence="0">
                  <emma:literal>02022</emma:literal>
                </emma:interpretation>
              </emma:one-of>
            </emma:emma>
          </inkml:annotationXML>
          <inkml:trace contextRef="#ctx0" brushRef="#br0" timeOffset="180091.3004">4674 9977 5,'8'-28'27,"2"8"0,-10 20 1,5-28-13,-5 28-3,0 0-2,0 0-2,0 23-1,-7 9 0,4 18 0,-10 5-2,8 11 1,-5 3-3,2 7 0,-2-6-1,5-3 0,-2-12-2,4-7 0,3-9-1,-3-12-2,9 0-2,-6-27-4,5 30-12,-5-30-11,0 0 0,0 0-1,0 0 1</inkml:trace>
          <inkml:trace contextRef="#ctx0" brushRef="#br0" timeOffset="180408.3187">4039 11193 32,'0'0'29,"0"0"1,0 0-1,64-2-19,-9-10-4,27 6-1,12-8-1,15 2-1,8-1-1,2-1-1,-4 0-1,-11-2-1,-8 7-3,-24-7-4,-1 16-10,-28-9-11,-7 7-1,-36 2 0,0 0 0</inkml:trace>
          <inkml:trace contextRef="#ctx0" brushRef="#br0" timeOffset="181184.3629">4382 11790 20,'-28'5'27,"28"-5"1,0 0 0,-28-14-13,28 14-4,0 0-4,28-14-2,-5 0 0,13 3-2,4-3 0,14 3-1,1-1 1,6 8-1,0 6-1,0 10 0,-10 8 0,-8 17 1,-15 11-1,-15 9 0,-18 14 0,-18 9 0,-20 2 1,-10 1 0,-11-8-1,3-11 1,5-11-1,13-10 0,10-13 0,33-30 0,-8 30 0,36-26 0,15-4 0,16-2 0,12-3 0,13-2 0,7-4 0,8-3 0,1 1 0,-9-1-1,-7 5 1,-13-3-1,-15 5 0,-15 1 0,-8 3 0,-33 3 1,25-2-1,-25 2 0,0 0 0,0 0 0,0 0-1,0 0-1,0 0-2,0 0-4,0 0-21,0 0-5,0 0 0,0 0-1</inkml:trace>
          <inkml:trace contextRef="#ctx0" brushRef="#br0" timeOffset="186052.6416">5734 11843 11,'15'-25'21,"-15"25"-7,0 0 0,23-21-2,-23 21-1,0 0-1,23-25-1,-23 25-1,0 0 0,30-2-1,-30 2 0,0 0-1,26 9-1,-26-9 0,25 41-2,-12-5 1,-3 3-2,3 12 0,-6-3-1,1 7 0,-3-1 0,-5-3 0,-2-8-1,-6-4 1,-2-5 0,-8-6-1,-2-3 1,-3-4 0,-5-5-1,0-5 0,0-2 0,0-4 0,0-10 0,3-4 0,-1-12-1,3-8 1,0-6-1,6-8 0,-1-7 1,5-8-1,0 4 1,6 1-1,4 3 1,3 6 0,5 5-1,6 3 1,6 6 0,9 5 0,7 2-1,7 2 1,9 3 0,2 2 0,7 0 0,6 5 1,2-1-1,-3 3 0,1 2 1,-8 3-1,-8-1 0,-2 3 0,-13 2 0,-8-3 1,-25 3-1,0 0 1,23 3-1,-23-3-1,0 0 0,0 0-4,0 0-7,-26 16-18,26-16-2,-25 9 1,25-9-1</inkml:trace>
          <inkml:trace contextRef="#ctx0" brushRef="#br0" timeOffset="186771.6827">6598 11282 6,'0'0'21,"-15"-20"-2,15 20-4,0 0-2,0 0-2,-18-28-1,18 28-1,0 0-1,0 0 0,5-20-2,-5 20-1,0 0-1,28-14-1,-28 14-1,40-7 0,-9 9-1,2 3-1,5 6 1,3 6 0,-6 5-1,-2 8 1,-12 11 0,-11 3 0,-15 1 1,-13 6-1,-15-5 0,-5-3 0,-8-2 0,3-7 0,0-11-1,10-4 0,7-6 1,26-13-1,0 0 1,0 0 0,0 0 0,54 5 1,-11-12-1,13 0 0,5-4 0,5 2 0,0-1 0,0 4-1,-3-1 0,-7 2 0,-7 3 0,-11 0 0,-10 2 1,-28 0-1,33-3 0,-33 3 0,0 0 1,0 0-1,0 0-1,0 0-1,0 0-4,0 0-15,0 0-11,0 0 0,0 0-1</inkml:trace>
          <inkml:trace contextRef="#ctx0" brushRef="#br0" timeOffset="188883.8033">4131 11248 9,'0'0'6,"22"-9"2,-22 9-1,23-9 2,-23 9-1,26-7 0,-26 7-1,0 0 1,25-9-2,-25 9 1,23 0-2,-23 0 0,25 0-1,-25 0 0,36 0 0,-11 2-1,3-7 0,8 5 0,2-6 0,8 3 0,2-4-1,3 3 0,2-5-1,1 2 0,-4-2 0,-4 2 0,0 0 0,-6 2 0,-1-1 0,1 1-1,-4 0 1,4 3 0,-1 0 0,11 0 0,-1-3-1,7 3 0,-3-1 0,3 1 1,0 0-1,0 0 0,-3-3 0,-10 3 0,-2-1 0,-6-1 0,-2 2 0,-2 2 0,-3-3 0,0 3 0,2 0 0,6 0 1,0 0-1,4 0 0,8-2 1,6 0 0,2-1-1,5 3 0,-3-4 1,-2 2-1,2-3 0,-4 0 0,-3 3 0,-8-2 0,-5-1 0,-2 3 0,-3-3 0,-5 3 0,-1 0 0,-1-1 0,-1 1 0,1 0 0,-1-3 1,1 3-1,-1 0 0,0-3 0,1 3 0,-1-3 0,1 3 0,-4 0 0,6-3 0,-2 3 0,-1-1 0,-2 1 0,-23 2 0,36-4 0,-36 4 1,25 0 0,-25 0 0,0 0 1,0 0 0,0 0 1,0 0-1,0 0 0,0 0-1,0 0 0,0 0-3,0 0-3,0 0-20,0 0-6,0 0 0,-35-21-2</inkml:trace>
          <inkml:trace contextRef="#ctx0" brushRef="#br0" timeOffset="191151.9331">9675 10091 24,'0'0'21,"0"0"-2,13-30-1,-13 30-4,0 0-2,0 0-2,0-20-2,0 20-1,0 0-1,0 0-1,-43-5-1,12 12-1,-22 0-1,-11 6 0,-20 6-1,-15 4 0,-8-1-1,-9 4 1,1-1-1,1 0 1,10-4-1,10-8 0,15-1 1,15-3-1,16-5 0,13 1 0,7-3 0,28-2-1,-23 0 1,23 0 0,0 0-1,0 0 1,35-4-1,-9 1 1,9 3-1,8 0 1,13 5 0,13 0 0,10 1-1,10 6 1,5 4 1,10 2-1,3 0-1,-1 5 1,-4-2 0,-11 2 0,-9-3 0,-16-1 0,-10-1-1,-16-2 1,-12-2 0,-28-14 0,31 20-1,-31-20 1,0 0 0,10 28 1,-10-28-1,0 0 0,-13 32 1,13-32-1,-38 32 1,8-14-1,-14 3 1,-9 6-1,-13 1 0,-8 4 1,-9 2-1,-4 2 0,-2 3 0,0 5 0,5-1 0,6 1 0,4-1-1,8 3 1,7 0 0,11-3 0,5-2 0,7 0 0,8-2 0,8-2 0,7-5-1,8-2 1,5-1 1,5-1-2,8-3 2,7-5-1,8-3 1,10-1-2,13-5 3,15-4-3,13-5 2,10-4-1,13-7 1,10-3 0,7 1-2,8-1 2,-2 1-1,-9 2 1,-4 0-1,-5 2 1,-16 2-1,-14 5 0,-19 0 0,-12 0 0,-13 2 1,-33-2-1,35 0 1,-35 0 0,0 0 0,0 0 0,0 0-1,0 0 1,0 0-1,0 0 0,0 0-1,0 0-4,0 0-6,0 0-22,0 0 1,0 0-2,3-22 0</inkml:trace>
        </inkml:traceGroup>
        <inkml:traceGroup>
          <inkml:annotationXML>
            <emma:emma xmlns:emma="http://www.w3.org/2003/04/emma" version="1.0">
              <emma:interpretation id="{6AB246F0-53F4-4D47-97A2-73C46090D1F9}" emma:medium="tactile" emma:mode="ink">
                <msink:context xmlns:msink="http://schemas.microsoft.com/ink/2010/main" type="inkWord" rotatedBoundingBox="15910,14949 20123,14684 20250,16706 16037,16971"/>
              </emma:interpretation>
              <emma:one-of disjunction-type="recognition" id="oneOf22">
                <emma:interpretation id="interp106" emma:lang="en-US" emma:confidence="0">
                  <emma:literal>Kei-wine))</emma:literal>
                </emma:interpretation>
                <emma:interpretation id="interp107" emma:lang="en-US" emma:confidence="0">
                  <emma:literal>Kei-wine 12</emma:literal>
                </emma:interpretation>
                <emma:interpretation id="interp108" emma:lang="en-US" emma:confidence="0">
                  <emma:literal>Hi-wiki 12</emma:literal>
                </emma:interpretation>
                <emma:interpretation id="interp109" emma:lang="en-US" emma:confidence="0">
                  <emma:literal>Lei-wiki))</emma:literal>
                </emma:interpretation>
                <emma:interpretation id="interp110" emma:lang="en-US" emma:confidence="0">
                  <emma:literal>Kei-wiki 12</emma:literal>
                </emma:interpretation>
              </emma:one-of>
            </emma:emma>
          </inkml:annotationXML>
          <inkml:trace contextRef="#ctx0" brushRef="#br0" timeOffset="195036.1553">14300 10626 10,'0'0'24,"0"0"1,-18-21 0,18 21-13,-18 23-4,13 9-1,-8 3-3,6 15-1,-6 3 1,8 8-1,-3-1 0,11-3-1,4-7-1,6-6 1,7-17-1,8-11 0,3-14 0,10-11 0,-1-14-1,3-6 0,3-10 0,-3-2-1,-2 2 1,-8 2-2,-8 10 1,-25 27 0,31-16 1,-31 16 0,18 43-1,-11-2 2,6 5-1,2 4 1,3-2 0,5-2 0,-3-12 1,6-8 0,-1-17 0,6-12 1,-9-15-1,11-12 1,-12-20-1,7-9-1,-13-14 1,0-5-2,-10-5 1,-5 6-1,-2 6 1,-11 7-3,5 20-3,-14 8-8,22 36-16,-28-21-1,28 21-1,-23 9-1</inkml:trace>
          <inkml:trace contextRef="#ctx0" brushRef="#br0" timeOffset="197644.3044">15176 9986 8,'0'0'13,"0"0"0,0 0-1,0 0 0,0 0-1,0 0-2,0 0 0,0 0 0,0 0-1,0 0 0,0 0-2,0 0-1,38-5 0,-10 5 0,16 2-1,4-4-1,15 2 0,6-4-1,5-1-1,-6-2 0,-2 3 0,-12-3 0,-11 4-1,-13-1 0,-30 4-1,0 0-1,0 0-2,0 0-2,-40 7-4,40-7-7,-46 13-6,46-13-6,-46 19 1,46-19 0</inkml:trace>
          <inkml:trace contextRef="#ctx0" brushRef="#br0" timeOffset="197907.3194">15555 10043 28,'0'0'26,"0"0"1,0 0-9,-33-7-4,33 7-2,-8 23-4,6 4-2,-8-2-1,4 14-1,-4-2 0,3 9-1,-3-3-1,2 1-1,0-10 0,3-2-1,3-7-1,2-25-2,0 37-3,0-37-6,0 0-18,0 0 0,0 0-2,23-12 0</inkml:trace>
          <inkml:trace contextRef="#ctx0" brushRef="#br0" timeOffset="198524.3547">16104 10580 5,'12'-25'26,"-12"25"1,16-23 0,-16 23-10,0 0-3,40-9-2,-40 9-3,28 12-1,-28-12-2,36 36-1,-18-8 0,10 8-2,-3 5 0,3 7-1,-3-2-1,6 0 0,-6-5-1,-4-7-1,-1-2-2,-7-11-1,2 2-3,-15-23-4,13 20-17,-13-20-3,0 0 0,-28 5 0</inkml:trace>
          <inkml:trace contextRef="#ctx0" brushRef="#br0" timeOffset="198824.3721">16569 10473 18,'0'0'27,"5"-30"-1,-5 30 1,0 0-14,0 0-3,-26 7-4,14 18 0,-16 5-2,2 16 0,-12 2 0,3 13 0,-11-1-1,8 4 0,-3-5-1,6-4-1,4-9-1,6-7-1,12-7-4,13-32-4,-5 34-19,5-34-2,0 0 0,28-9-2</inkml:trace>
          <inkml:trace contextRef="#ctx0" brushRef="#br0" timeOffset="199200.3934">16886 11106 33,'-5'35'27,"3"-10"1,2-25-10,-13 55-5,0-26-3,11 13-4,-8-8-1,12 2 0,-4-6-2,9 0-1,1-7 0,-8-23 0,41 27-2,-16-25 0,8-2-4,-2-11-3,17 4-17,-13-16-6,3 3 0,-10-12-1</inkml:trace>
          <inkml:trace contextRef="#ctx0" brushRef="#br0" timeOffset="199372.4033">17046 10875 44,'0'0'18,"0"0"-17,0 0-3,0 0-24,-22-4 0</inkml:trace>
          <inkml:trace contextRef="#ctx0" brushRef="#br0" timeOffset="200948.4934">17252 10313 1,'0'0'22,"0"0"1,0 0 0,0 0-11,23-5-1,-23 5-2,46 32-1,-21-4 1,11 22-1,-8 5-1,7 27 0,-12 10-1,3 20-1,-16 2-1,-3 7 0,-12-4-1,-10 0-1,-5-12 0,-6-12-1,1-10-1,-8-17-1,5-6-1,-8-17-3,14 3-8,-11-23-16,15-3-2,-5-17 0,23-3-1</inkml:trace>
          <inkml:trace contextRef="#ctx0" brushRef="#br0" timeOffset="201640.5332">17710 9800 15,'-5'-20'24,"5"20"0,2-28 0,-2 28-14,28-22-2,3 12-3,-1-1-1,11 4 0,-6 5 0,9 11-1,-11 7 0,-6 18 0,-11 7 0,-11 14 0,-18 9 0,-7 12-1,-16-3 1,-2 0-1,-3-9 0,6-7-1,2-9 0,13-9 1,14-18-1,6-21 1,49 18 0,-1-22-1,13-8 1,8-4 0,7-4-1,3-1 0,-3 3-1,-10-3-3,-8 14-5,-25-2-21,-2 11-2,-31-2-1,0 0-1</inkml:trace>
          <inkml:trace contextRef="#ctx0" brushRef="#br0" timeOffset="193296.0559">11073 10514 8,'5'-37'23,"-5"37"0,10-25-9,-10 25-2,0 0-3,5-27-1,-5 27-1,0 0-1,5 23-1,-8-3-2,6 15 1,0 1-2,7 10 1,2 6 0,9 1-2,4-3 1,8-4-1,5-14 0,8-9 0,0-16 1,5-12-1,-3-15 0,0-12 0,-7-9 0,-1-7 0,-9-7 0,-6 7 0,-4 2 0,-6 9-1,-7 5 1,-3 9-2,-5 23 2,0 0-1,12 21 0,-7 22 1,3 21-1,7 14 1,-2 16 0,2 9 1,0 4-1,1-1 1,-9-13-1,-4-10 0,-8-17 1,-8-16 0,-10-15 0,-5-10-1,-12-12 1,-9-8-1,-7-5 1,-7-5-2,2-4 1,0-2 0,2 2-2,9-5-1,14 9-3,-2-8-7,38 13-17,0 0-4,0 0 1,28-7-1</inkml:trace>
          <inkml:trace contextRef="#ctx0" brushRef="#br0" timeOffset="193608.0737">12117 11205 22,'0'0'26,"0"0"1,-15 29 0,12-3-18,-10-4-3,8 13-2,0-1-1,8 3 0,-1-1 0,6 1-2,7-7-3,-15-30-11,41 27-13,-16-27-2,8-9 0,-10-12 0</inkml:trace>
          <inkml:trace contextRef="#ctx0" brushRef="#br0" timeOffset="193776.0832">12155 10919 30,'0'0'23,"-8"-23"-11,8 23-11,31-21-23,-8 10-2,7 4 5</inkml:trace>
          <inkml:trace contextRef="#ctx0" brushRef="#br0" timeOffset="194180.1063">12966 10907 32,'-13'23'29,"13"-23"-1,0 0 1,28 0-20,7 7-2,1-9-3,10 4-1,5-9 0,7 0-1,0-2-1,-2-5 0,-7 5-4,-14-16-14,-2 14-11,-33 11-2,23-35-1,-41 15-1</inkml:trace>
          <inkml:trace contextRef="#ctx0" brushRef="#br0" timeOffset="200184.4499">11271 10130 4,'0'0'21,"-15"-32"2,15 32-9,-16-23-2,16 23-1,0 0-3,0 0 0,0 0-1,-25 7 0,25-7-2,-38 52 0,10-13-1,0 18 0,-8 17-1,3 24 1,-2 19 0,9 15-1,6 12-1,15 12 1,12 2-1,14 2-1,14-9 0,14-14-1,12-16 1,10-13-3,13-19 0,-1-23-3,19-2-7,-3-27-18,16-12 0,-6-18-1,13-10-1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19.7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C61C9BA-A46B-4091-9908-ADFCCA1B8438}" emma:medium="tactile" emma:mode="ink">
          <msink:context xmlns:msink="http://schemas.microsoft.com/ink/2010/main" type="inkDrawing" rotatedBoundingBox="23744,7400 24010,14791 23375,14813 23109,7423" semanticType="callout" shapeName="Other">
            <msink:sourceLink direction="with" ref="{C1703945-880D-4C64-9988-17F03F88A084}"/>
            <msink:sourceLink direction="with" ref="{BCD17A00-ABF6-49B2-AE31-56EAF6AEACE7}"/>
          </msink:context>
        </emma:interpretation>
      </emma:emma>
    </inkml:annotationXML>
    <inkml:trace contextRef="#ctx0" brushRef="#br0">-3 0 1,'0'0'9,"0"0"0,0 0-1,0 0-2,0 0 1,0 0-1,0 30 1,0-30 0,10 34-1,-3-11-1,6 9 0,5 2-1,0 12-1,2 4 1,10 12-1,-4 4 0,7 10 0,-3 6 0,6 12-1,-8 9 0,7 6 0,-7 10-1,0 3 0,-2 3 0,-3 1 1,-3 2-1,0 0 1,1-7 0,-1-4-1,3-3 1,5 1-1,-3-1 1,3 3 0,0-3-1,0 0 1,-5 1-1,2-3 1,-9 2 0,-1 1 1,-8-8-2,1 3 1,-3 0-1,0 2 1,-2 0-1,-1 7 0,1-3-1,2 3 0,0 2 0,-2-2 1,-1 0-1,-2 0 1,3-4-1,-3-3 1,-3-5-1,1-2 1,-1 0-1,-2 1 1,0 1-1,0 1 1,-3 1-1,-2 3 1,0-2-1,-3 2 1,-2-2 0,-3 0 0,-2-5 0,2-7 0,-5-4 0,3-2-1,-1-8 2,1 1-2,0-3 0,-1-9 0,1 3 0,0-3 0,-1 0 0,1-2 1,0-5-1,-1-2 1,-1-4 0,4-1 0,-3-8-1,6-6 1,-3-3 0,6-8-1,-1-4 0,5-8 1,8-22-1,-10 30 1,10-30-1,0 0 1,0 0 0,0 0-1,0 0 1,0 0-1,0 0 1,0 0-2,0 0-1,0 0-2,0 0-10,0 0-17,0 0-1,8-41-1,-8 14 0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57:56.3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B236BF9-29B1-46B4-893B-369870EB4CF6}" emma:medium="tactile" emma:mode="ink">
          <msink:context xmlns:msink="http://schemas.microsoft.com/ink/2010/main" type="inkDrawing" rotatedBoundingBox="13535,4047 13541,3321 13614,3322 13608,4048" shapeName="Other"/>
        </emma:interpretation>
      </emma:emma>
    </inkml:annotationXML>
    <inkml:trace contextRef="#ctx0" brushRef="#br0">37 18 4,'0'0'27,"5"-22"0,-5 22-8,0 0-2,0 0-3,5 22-2,-22-1-1,22 29-4,-20-5 0,15 24-2,-12 0-1,10 9-2,-3-7 1,5-2-2,-2-9-1,7-6 1,-3-13 0,0-9-1,3-8 0,-5-24 1,7 21-2,-7-21 1,0 0-2,0 0-4,31-2-12,-31 2-17,15-21 0,-15 21-1,5-33 7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58:10.4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B0DC987-C167-4386-9CBC-A2EBA533AD54}" emma:medium="tactile" emma:mode="ink">
          <msink:context xmlns:msink="http://schemas.microsoft.com/ink/2010/main" type="inkDrawing" rotatedBoundingBox="6559,4746 25205,4117 25220,4555 6574,5185" shapeName="Other"/>
        </emma:interpretation>
      </emma:emma>
    </inkml:annotationXML>
    <inkml:trace contextRef="#ctx0" brushRef="#br0">7 751 2,'0'0'6,"0"0"1,-21-15-1,21 15 1,0 0-1,0 0 0,0 0 0,-24-7-2,24 7 0,0 0-1,0 0 0,0 0-1,0 0 0,0 0 0,21 0 1,-21 0-1,27-2 1,-27 2 0,38-6-1,-14-3 1,5 7-1,4-9 0,8 7 0,2-5 0,3 3-1,6-3 1,3 5-1,8-3 0,4 3 0,4 0-1,6 2 1,2 0-1,7-3 1,0 1-1,8 0 0,-6-1 0,1-1 1,4-3-1,3 1 0,-5-1 0,3 3 0,-3-3 1,-1 2-1,1-1 0,-2 4 0,-3-3 0,-2 3 0,0-1 0,0-1 0,-1 2 0,-1-3 0,2 1 0,0-1 1,-1 1-1,4-3 0,-6 1 0,3-1 1,0 2-1,2-1 1,0-1-1,5 1 1,2-1-1,5-4 0,8 2 0,11-4 1,3 2-2,4-2 2,13-2-1,4 0 1,3-3-1,4 10 0,6-6 0,-1 6 0,10-8 1,2 10-1,2-3 1,3 0-1,0 0 1,3 1-1,-3-3 1,5 0-1,-3 0 1,0-2-1,-2 0 1,-2 2-1,4-2 1,1 0 0,-1 2-1,1 0 1,-1 2 0,3 0 0,2 0 0,5 3-1,-2-1 1,2 3-1,-3-3 1,1 5-1,-3-3 0,0 3 1,0-2-1,-2 1 0,-5 1 1,2 2-1,-2-2 0,0 4-1,0-3 2,0 6-1,5-1 0,2 2 0,8 0 0,-3 1 0,7-1 0,2 0 0,3 1 0,3-3 0,-1 0 0,-2-2 0,2 2 0,3-2-1,-5 2 1,2 0 0,-4-2 0,0 5 0,-6-3 0,-1 4 0,-3-1 0,-8-1 0,1 0 0,0 3 0,-3-3 0,1 2 0,-3-1 0,2 1 0,3-2 0,2 1 0,0 1 0,3-1 0,-3-1-1,-2 0 1,-5 1 0,0-1 0,-2 0 0,-3 0-1,-10-1 1,-4-1 0,-7 0 0,-5-2 0,-7 0 0,-13-2 0,-11 0 0,-12-3 0,-15 1 0,-9 0 0,-15-3 1,-11 3 0,-15 0 0,-5-1 1,-26 5-1,29-6 1,-29 6 0,0 0 0,0 0-1,0 0 0,0 0 0,0 0 0,0 0-1,-29-17-1,29 17-5,-47 10-25,20-5 0,-6-5-2,-6-9 1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59:31.6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1CA08E7-8F30-4B78-8576-197B775CBCB6}" emma:medium="tactile" emma:mode="ink">
          <msink:context xmlns:msink="http://schemas.microsoft.com/ink/2010/main" type="writingRegion" rotatedBoundingBox="2212,5802 19118,4886 19698,15591 2792,16507"/>
        </emma:interpretation>
      </emma:emma>
    </inkml:annotationXML>
    <inkml:traceGroup>
      <inkml:annotationXML>
        <emma:emma xmlns:emma="http://www.w3.org/2003/04/emma" version="1.0">
          <emma:interpretation id="{3F70E848-58F6-48EE-941E-2C02210AF68B}" emma:medium="tactile" emma:mode="ink">
            <msink:context xmlns:msink="http://schemas.microsoft.com/ink/2010/main" type="paragraph" rotatedBoundingBox="8048,5486 18959,4895 19051,6586 8140,717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2064AA3-1D96-4676-B5AD-5D985B8A55F1}" emma:medium="tactile" emma:mode="ink">
              <msink:context xmlns:msink="http://schemas.microsoft.com/ink/2010/main" type="line" rotatedBoundingBox="8048,5486 18959,4895 19051,6586 8140,7177"/>
            </emma:interpretation>
          </emma:emma>
        </inkml:annotationXML>
        <inkml:traceGroup>
          <inkml:annotationXML>
            <emma:emma xmlns:emma="http://www.w3.org/2003/04/emma" version="1.0">
              <emma:interpretation id="{C52C9F25-456D-4500-A353-852110E99EB4}" emma:medium="tactile" emma:mode="ink">
                <msink:context xmlns:msink="http://schemas.microsoft.com/ink/2010/main" type="inkWord" rotatedBoundingBox="8064,5780 10541,5646 10600,6727 8123,6861"/>
              </emma:interpretation>
              <emma:one-of disjunction-type="recognition" id="oneOf0">
                <emma:interpretation id="interp0" emma:lang="en-US" emma:confidence="0">
                  <emma:literal>It</emma:literal>
                </emma:interpretation>
                <emma:interpretation id="interp1" emma:lang="en-US" emma:confidence="0">
                  <emma:literal>it</emma:literal>
                </emma:interpretation>
                <emma:interpretation id="interp2" emma:lang="en-US" emma:confidence="0">
                  <emma:literal>If</emma:literal>
                </emma:interpretation>
                <emma:interpretation id="interp3" emma:lang="en-US" emma:confidence="0">
                  <emma:literal>if</emma:literal>
                </emma:interpretation>
                <emma:interpretation id="interp4" emma:lang="en-US" emma:confidence="0">
                  <emma:literal>1+</emma:literal>
                </emma:interpretation>
              </emma:one-of>
            </emma:emma>
          </inkml:annotationXML>
          <inkml:trace contextRef="#ctx0" brushRef="#br0">0 172 21,'0'0'32,"41"-15"0,-5 11-5,2-13-19,32 13-1,-3-12 0,31 10-2,-5-7-1,20 4-2,-3-1-2,0 1 0,3 0-3,-18-8-2,6 15-7,-34-11-21,-5 2 0,-24-6 0,-38 17 8</inkml:trace>
          <inkml:trace contextRef="#ctx0" brushRef="#br0" timeOffset="272.0152">934-442 1,'-29'5'28,"-2"3"4,-2 12-1,4 21-18,-19-3-3,26 33-1,-13-4 0,18 22-2,-7-1-1,9 11-3,1-4 0,7-5-3,12 3-4,-10-28-16,22-3-14,-5-19 1,7-17-3</inkml:trace>
          <inkml:trace contextRef="#ctx0" brushRef="#br0" timeOffset="-367.0208">-1061-407 14,'0'0'25,"15"-26"-2,-15 26-4,0 0-3,0 0-3,-3 49-2,-11-10-2,14 32-3,-17-2 1,15 22-2,-12 2-2,6 4-1,-4-5 0,0-3-1,-2-10 0,2-12 0,3-11-1,-3-11-1,4-2-4,-11-23-6,26 1-23,-7-21 0,0 0-1,0 0 0</inkml:trace>
        </inkml:traceGroup>
        <inkml:traceGroup>
          <inkml:annotationXML>
            <emma:emma xmlns:emma="http://www.w3.org/2003/04/emma" version="1.0">
              <emma:interpretation id="{6097E32A-B7E3-48A3-8DE7-E0E7A0157ACA}" emma:medium="tactile" emma:mode="ink">
                <msink:context xmlns:msink="http://schemas.microsoft.com/ink/2010/main" type="inkWord" rotatedBoundingBox="12264,5258 18959,4895 19051,6586 12356,6949"/>
              </emma:interpretation>
              <emma:one-of disjunction-type="recognition" id="oneOf1">
                <emma:interpretation id="interp5" emma:lang="en-US" emma:confidence="0">
                  <emma:literal>exp(-Z)</emma:literal>
                </emma:interpretation>
                <emma:interpretation id="interp6" emma:lang="en-US" emma:confidence="1">
                  <emma:literal>exp (-2)</emma:literal>
                </emma:interpretation>
                <emma:interpretation id="interp7" emma:lang="en-US" emma:confidence="0">
                  <emma:literal>exp(-z)</emma:literal>
                </emma:interpretation>
                <emma:interpretation id="interp8" emma:lang="en-US" emma:confidence="0">
                  <emma:literal>exp(.z)</emma:literal>
                </emma:interpretation>
                <emma:interpretation id="interp9" emma:lang="en-US" emma:confidence="0">
                  <emma:literal>expl-z)</emma:literal>
                </emma:interpretation>
              </emma:one-of>
            </emma:emma>
          </inkml:annotationXML>
          <inkml:trace contextRef="#ctx0" brushRef="#br0" timeOffset="1128.064">3008 219 11,'0'0'29,"0"0"2,0 0-11,36-2-7,-1-28-2,35 2-1,-8-24-4,27 2 0,-5-19-4,11 3 0,-4-10-2,-5 1 1,-18-3 0,-13 7 0,-17 4 0,-17 9-1,-18 13 1,-22 8-1,-17 16 0,-14 10 0,-3 15 0,-12 11 0,3 7 0,7 8-1,7 4 1,12 5 0,14 0 0,18 2 1,13-2-1,20 2 1,14-3 0,15 1 0,6-6-1,13-1 1,9-6 0,3-5-1,-1-1-1,-9-10-1,3 6-6,-30-21-17,8 7-7,-19-8-3,-15-3 2</inkml:trace>
          <inkml:trace contextRef="#ctx0" brushRef="#br0" timeOffset="1389.079">4214-464 8,'0'0'31,"15"-22"2,-15 22 0,36 2-20,-36-2-4,64 33-1,-23-12-2,21 20-2,-4-4-1,11 10-1,1 1-1,-3-7-2,2 2-2,-16-22-6,14 3-22,-24-13-2,-7-9 0,-36-2-2</inkml:trace>
          <inkml:trace contextRef="#ctx0" brushRef="#br0" timeOffset="1626.0926">4890-602 13,'0'0'31,"-24"6"2,24-6-1,-39 56-19,3-21-5,15 30-1,-17-5-3,9 17 0,-12 1 0,8 4-2,1-2-1,6-14-4,19 8-7,-10-27-22,24-10-1,5-18-1,17-17-1</inkml:trace>
          <inkml:trace contextRef="#ctx0" brushRef="#br0" timeOffset="2224.1271">5093-374 1,'31'-45'12,"-7"-15"15,17 10-1,9 9-13,-9-6-2,21 15-2,-12-5 1,15 24-2,-22-2-1,15 34 0,-20 1-3,0 27 0,-16 5-1,-3 19 0,-24 0-1,-4 11 1,-18-11-1,-4-4-1,-12-9-1,-7-13-1,7 5-9,-12-29-24,11-10 1,4-13-2,11-7 0</inkml:trace>
          <inkml:trace contextRef="#ctx0" brushRef="#br0" timeOffset="1945.1109">5122-343 16,'24'2'32,"-15"21"1,1 5-1,16 26-19,-23 2-2,23 24-3,-12 2-2,10 15-3,-4-2 0,1 0-1,-2-3 0,0-6-2,1-14-2,-9-19 0,1-5-4,-12-48-5,0 0-22,0 0-1,-23-43-1,-4-18 2</inkml:trace>
          <inkml:trace contextRef="#ctx0" brushRef="#br0" timeOffset="6176.3532">6654-1145 15,'0'0'19,"-24"2"-5,-2 2 0,16 18 0,-21-5-1,15 33-1,-23 1-3,8 36 0,-14 3-1,13 26-2,-6 3-1,14 10-1,7 3 0,15-7-3,7-13 1,16-13-1,8-17 1,7-13-2,5-13 1,-1-13-3,1-9-4,-14-23-10,6 0-17,-7-18 0,-4-5-1,-10-10 6</inkml:trace>
          <inkml:trace contextRef="#ctx0" brushRef="#br0" timeOffset="6763.3868">7248-367 1,'-31'11'22,"31"-11"7,-29 6 1,8-12-14,21 6-3,0 0-3,0 0-1,33 10-3,6-10-1,4-8-2,16 1 0,6-6-1,7 0-1,7 0-1,-2 1-1,-6 5-3,-18-6-5,5 20-16,-32-7-8,-5 8 1,-21-8-2</inkml:trace>
          <inkml:trace contextRef="#ctx0" brushRef="#br0" timeOffset="7467.4269">8345-742 1,'0'0'13,"-39"-13"14,16 2-5,23 11-7,-48-2-2,48 2-3,-36 4-1,36-4-2,0 0-1,0 0-2,0 0-1,0 0-1,45 5 0,1-8 0,6-3 0,18 4-1,6-2 0,11 4 0,-1 0-1,-2 2 0,-8 8 1,-11 8-1,-12 5 0,-20 5 0,-21 7 0,-14 4 1,-20 6-1,-14 4 0,-12-1 1,-9 4 0,-5-7 0,-1 2 0,3-6 0,8-2 0,6-5 0,15-1 0,10-7-1,11-3 1,12-3-1,-2-20 0,34 23 1,-1-18-1,11-7 1,8-3-1,6-3 1,6-5-1,3 0 0,5-2 0,-2 2 0,-3 0-1,-3 4 0,-6-4-1,-3 11-1,-17-11-3,10 18-3,-48-5-9,38-18-14,-38 18-1,0 0 1,15-26 15</inkml:trace>
          <inkml:trace contextRef="#ctx0" brushRef="#br0" timeOffset="7808.4466">8474-410 1,'0'0'15,"36"2"9,-5 0-11,3-11-2,23 12 0,-7-16-1,22 10-3,-14-12-1,9 11-2,-12-7-2,0 5-2,-7 6-9,-15 0-17,-11-7-1,-22 7-1,0 0 15</inkml:trace>
          <inkml:trace contextRef="#ctx0" brushRef="#br0" timeOffset="8393.4795">9544-1162 6,'0'0'28,"0"0"3,0 0-8,0 0-9,24 23-2,-24-23 0,36 63-1,-26-16-3,14 33-2,-12 6-2,2 18-1,-7 3-2,3 5 1,-8-6-1,1-5 0,-8-12 0,2-12-1,-6-16 0,2-12 1,0-8-2,-5-15-2,9 8-8,3-34-23,-26 22 0,4-31-1,22 9 0</inkml:trace>
        </inkml:traceGroup>
      </inkml:traceGroup>
    </inkml:traceGroup>
    <inkml:traceGroup>
      <inkml:annotationXML>
        <emma:emma xmlns:emma="http://www.w3.org/2003/04/emma" version="1.0">
          <emma:interpretation id="{DC2B913D-C3DE-4D26-878D-66B39E4DCCA5}" emma:medium="tactile" emma:mode="ink">
            <msink:context xmlns:msink="http://schemas.microsoft.com/ink/2010/main" type="paragraph" rotatedBoundingBox="2335,7856 18033,7321 18095,9148 2397,96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6FB853-0206-4230-8CFF-A9DC31EF5B94}" emma:medium="tactile" emma:mode="ink">
              <msink:context xmlns:msink="http://schemas.microsoft.com/ink/2010/main" type="line" rotatedBoundingBox="2335,7856 18033,7321 18095,9148 2397,9683"/>
            </emma:interpretation>
          </emma:emma>
        </inkml:annotationXML>
        <inkml:traceGroup>
          <inkml:annotationXML>
            <emma:emma xmlns:emma="http://www.w3.org/2003/04/emma" version="1.0">
              <emma:interpretation id="{633C9BF6-2AC3-4CCD-9B1D-1677CD24100E}" emma:medium="tactile" emma:mode="ink">
                <msink:context xmlns:msink="http://schemas.microsoft.com/ink/2010/main" type="inkWord" rotatedBoundingBox="2335,7856 6523,7714 6559,8782 2371,8924"/>
              </emma:interpretation>
              <emma:one-of disjunction-type="recognition" id="oneOf2">
                <emma:interpretation id="interp10" emma:lang="en-US" emma:confidence="1">
                  <emma:literal>where</emma:literal>
                </emma:interpretation>
                <emma:interpretation id="interp11" emma:lang="en-US" emma:confidence="0">
                  <emma:literal>Where</emma:literal>
                </emma:interpretation>
                <emma:interpretation id="interp12" emma:lang="en-US" emma:confidence="0">
                  <emma:literal>inhere</emma:literal>
                </emma:interpretation>
                <emma:interpretation id="interp13" emma:lang="en-US" emma:confidence="0">
                  <emma:literal>•here</emma:literal>
                </emma:interpretation>
                <emma:interpretation id="interp14" emma:lang="en-US" emma:confidence="0">
                  <emma:literal>were</emma:literal>
                </emma:interpretation>
              </emma:one-of>
            </emma:emma>
          </inkml:annotationXML>
          <inkml:trace contextRef="#ctx0" brushRef="#br1" timeOffset="14471.8274">-6932 2077 14,'-7'-24'23,"7"24"-4,-12-35-2,12 35-2,-5-23-2,5 23-2,0 0-2,3 56-1,-13-13-3,13 21 0,-8 5-2,12 9-1,0 4-1,10-5 0,2-10-1,12-15 1,8-15-1,6-14 0,10-14 0,0-16-1,5-12 0,-2-15 0,1-10-1,-6-9-1,-5-3 1,-12-9 0,-7 9 1,-10 0-1,-10 11 2,-4 12-1,-5 33 2,0 0 0,0 0 0,-24 39 0,22 4 0,7 13 1,4 0-1,10 5 0,8-10-1,6-5 1,3-16-1,2-9 1,1-12 0,-3-11-1,-3-15 0,-4-14 1,-8-10-1,-1-8 0,-6-14 1,-7-8-2,-7 2 2,-2 2-2,-8 7 1,1 8-1,-3 9 1,2 15-1,10 28 1,-10-21-1,10 21 0,0 0 1,36 11-1,-7-9 1,5 0 0,4-9 0,3-8 1,2-6-1,0-9 1,0-7 0,-7-6 0,-7-5-1,-5-1 2,-3 8-1,-7 0 1,-4 9 0,-5 6 0,-5 26-1,0 0 1,0 0-1,-3 19 0,1 20 0,-5 11 0,4 16-1,1 10 1,4 12-1,-2 0 1,5 3-1,2-7 0,1-6 1,-1-9-1,0-9 1,0-15-1,-4-8 1,-1-14 0,-2-23-1,-2 20 1,2-20-1,-5-24 0,5-2 0,2-8 1,1-7-2,6-4 1,3-5 0,5 5-1,4 4 1,6 6 0,6 10 0,-2 7-1,5 10 1,5 14 0,2 14 0,0 10-1,0 8 1,0 12 0,-4 6 0,4 2 0,0 3 0,-2-8 0,-1-3 0,3-11 0,3-13 0,2-13 0,7-13 0,0-15 0,0-11 0,-2-13 0,4-9 0,-9-8 1,-2-4-1,-13-5 0,-11 5 1,-13 4-1,-6 7 0,-13 8 0,-9 15 0,-7 15 0,-6 13 0,-1 17 0,-1 14-1,8 12 1,2 7 0,10 6-1,9 2 1,10-1 0,9-3 0,10-9 0,10-8 0,6-11 0,6-9 0,4-12 1,3-12-1,2-8 0,-3-6 0,4-9 0,-9-4 0,1-5 1,-5-4-2,-7 2 2,-7-2-1,-7 0 0,-3 5 0,-10-1 0,1 7 0,-8 4 1,-2 5-1,0 21 0,-4-28 0,4 28 0,0 0 0,-5-20 0,5 20 0,0 0 0,0 0 0,0 0 0,0 0 0,-17-21 0,17 21 0,0 0 0,0 0 0,0 0 0,-17-22 0,17 22 0,0 0 0,0 0 0,0 0 0,0 0-1,0 0 1,0 0 0,0 0-1,0 0 1,10 37 0,-1-7 0,3 9 0,3 4 0,-1 2 0,3 2 0,-3-1 1,-4-8-1,-1-5 0,-1-10 1,-8-23-1,4 22 1,-4-22-1,0 0 0,-14-39 1,4 5-1,3-12 0,-2-5 0,-3-5 0,4-2 0,4 2 0,4 8-1,4 3 1,11 17 0,4 4-1,12 11 1,10 13-1,9 9 1,12 4 0,10 2 0,2 6 0,5-6 0,-2 3 0,-3-10 1,-9-6-1,-10-12 0,-12-8 0,-9-3 1,-13-7-1,-11-2 0,-10 2 1,-7 2-1,-10 4 0,-10 9 0,-1 11 0,-8 9 0,0 6-1,2 15 1,3 10 0,5 10 0,7 6 0,12 6 0,9 0 0,15 1 0,9-5 0,12-7 0,10-8 0,7-13 0,5-10-1,10-8-4,-15-25-13,12 7-16,-17-16-2,-2 0 0,-22-8 0</inkml:trace>
        </inkml:traceGroup>
        <inkml:traceGroup>
          <inkml:annotationXML>
            <emma:emma xmlns:emma="http://www.w3.org/2003/04/emma" version="1.0">
              <emma:interpretation id="{238B0B40-9D41-4ACF-B2FC-7509B060512C}" emma:medium="tactile" emma:mode="ink">
                <msink:context xmlns:msink="http://schemas.microsoft.com/ink/2010/main" type="inkWord" rotatedBoundingBox="7899,7981 10500,7892 10529,8741 7928,8830"/>
              </emma:interpretation>
              <emma:one-of disjunction-type="recognition" id="oneOf3">
                <emma:interpretation id="interp15" emma:lang="en-US" emma:confidence="0">
                  <emma:literal>Z=</emma:literal>
                </emma:interpretation>
                <emma:interpretation id="interp16" emma:lang="en-US" emma:confidence="1">
                  <emma:literal>Z =</emma:literal>
                </emma:interpretation>
                <emma:interpretation id="interp17" emma:lang="en-US" emma:confidence="0">
                  <emma:literal>z=</emma:literal>
                </emma:interpretation>
                <emma:interpretation id="interp18" emma:lang="en-US" emma:confidence="0">
                  <emma:literal>Z</emma:literal>
                </emma:interpretation>
                <emma:interpretation id="interp19" emma:lang="en-US" emma:confidence="0">
                  <emma:literal>Z:</emma:literal>
                </emma:interpretation>
              </emma:one-of>
            </emma:emma>
          </inkml:annotationXML>
          <inkml:trace contextRef="#ctx0" brushRef="#br1" timeOffset="15379.8793">-1396 1820 14,'0'0'29,"0"0"-1,0 0-7,-24-19-6,24 19-4,0 0-3,51 6-1,-23-10-2,27 6 0,5-6-2,22-1-1,13-1-1,16-1 0,6-3 0,0 1-1,-7 0 0,-9 3 0,-17 2 0,-17 4 0,-26 6 1,-41-6 0,-3 41-1,-35-9 1,-22 7 0,-14 15 1,-12 4-1,-5 11 0,-3 0 0,6 2 1,4-4-1,17 0 0,9-9 0,13-4 0,11-11-1,10-4 1,12-9-1,8-4 1,13-5-1,-9-21 1,48 24-1,-3-20 0,15-6 1,17-4-1,12-5 0,11-4 0,5-2-1,1-1 0,-1 3-1,-11-2-1,-3 9-2,-34-10-4,8 23-7,-34-16-18,-7 9 1,-24 2-2,0-20 5</inkml:trace>
          <inkml:trace contextRef="#ctx0" brushRef="#br1" timeOffset="15748.9007">-1209 2199 1,'0'0'16,"-22"9"9,22-9-7,0 0-4,0 0-2,0 0-1,0 0 0,0 0-3,44 17-1,-18-21-1,24 10-2,3-8-1,12 0-2,14 6-4,-8-14-6,28 7-21,-16-1-1,4 0 0,-11-3 0</inkml:trace>
          <inkml:trace contextRef="#ctx0" brushRef="#br1" timeOffset="16208.9268">216 2092 15,'0'0'29,"0"0"1,28-13-10,13 13-6,-10-20-4,27 18-2,-6-15-2,20 8-3,-7 3-2,2-3-5,7 20-5,-24-9-11,-2 11-10,-14 9-1,-13 3 0</inkml:trace>
          <inkml:trace contextRef="#ctx0" brushRef="#br1" timeOffset="16380.9367">527 2475 32,'0'0'33,"0"0"-2,0 0 0,34-15-22,21 13-5,14-7-3,15 1-4,26 1-27,-2 1-1,2-7 0,-2 2-3</inkml:trace>
        </inkml:traceGroup>
        <inkml:traceGroup>
          <inkml:annotationXML>
            <emma:emma xmlns:emma="http://www.w3.org/2003/04/emma" version="1.0">
              <emma:interpretation id="{4DC4CA7D-8B60-4FE9-B6E4-C49CDDA28AF1}" emma:medium="tactile" emma:mode="ink">
                <msink:context xmlns:msink="http://schemas.microsoft.com/ink/2010/main" type="inkWord" rotatedBoundingBox="12145,7638 14248,7567 14306,9277 12203,9349"/>
              </emma:interpretation>
              <emma:one-of disjunction-type="recognition" id="oneOf4">
                <emma:interpretation id="interp20" emma:lang="en-US" emma:confidence="0">
                  <emma:literal>BX</emma:literal>
                </emma:interpretation>
                <emma:interpretation id="interp21" emma:lang="en-US" emma:confidence="0">
                  <emma:literal>PX</emma:literal>
                </emma:interpretation>
                <emma:interpretation id="interp22" emma:lang="en-US" emma:confidence="0">
                  <emma:literal>Bx</emma:literal>
                </emma:interpretation>
                <emma:interpretation id="interp23" emma:lang="en-US" emma:confidence="0">
                  <emma:literal>BIX</emma:literal>
                </emma:interpretation>
                <emma:interpretation id="interp24" emma:lang="en-US" emma:confidence="0">
                  <emma:literal>RX</emma:literal>
                </emma:interpretation>
              </emma:one-of>
            </emma:emma>
          </inkml:annotationXML>
          <inkml:trace contextRef="#ctx0" brushRef="#br1" timeOffset="23247.3291">2871 1811 5,'-21'-53'28,"11"7"1,3-1 1,7-9-18,21 26-3,-4-9-2,26 15 1,-4-10-1,23 12-2,-5 1-1,10 12-2,-2 3 0,0 10-1,-10 9 0,-5 8 0,-12 10 0,-11 12 0,-15 4-1,-8 7 1,-11 0-1,-7 2 1,-10-2-1,-7-7 1,-5-6-1,5-11 1,0-6-1,7-9 0,24-15 0,0 0 0,0 0 0,52-19 0,3 8 0,15 2 0,6 5 0,8 6 0,-5 11-1,-5 13 1,-14 11 0,-17 12 1,-21 5 0,-24 4 0,-27-2 1,-17 2 0,-23-12-1,-12-5 1,-18-13-1,-1-11 0,2-13-1,7-8-2,21-3-4,-4-23-15,38 13-13,7-11-1,32 2 0</inkml:trace>
          <inkml:trace contextRef="#ctx0" brushRef="#br1" timeOffset="22677.297">3132 1594 1,'-24'-20'18,"24"20"12,-36-2 0,5 4-13,22 24-4,-18-2-1,25 28-2,-17 6-1,19 32-2,-15 10-1,15 22-2,-5 3-1,8 18 0,-1-3-1,5-2 0,-4-11-1,-1-15-1,5-15-1,-2-24-3,10 0-5,-23-36-17,20-5-9,-12-32 1,0 0-1</inkml:trace>
          <inkml:trace contextRef="#ctx0" brushRef="#br1" timeOffset="23568.348">4123 1615 13,'27'-32'33,"-27"32"1,43-26 0,-22 13-14,25 26-10,-10-2-3,21 21 0,-4 5-3,12 12-1,-1 8-2,3 5 0,0-2-2,-7-4-1,0 3-3,-17-31-6,12 4-23,-19-23-1,-7-9 1,-29 0-1</inkml:trace>
          <inkml:trace contextRef="#ctx0" brushRef="#br1" timeOffset="23818.3623">4923 1518 4,'0'0'32,"-33"-21"-1,-1 19 2,1 19-16,-23-6-5,16 28-3,-22-3-1,11 20-2,-9 2-2,10 9-2,5 6-3,4-4-2,22 11-8,-10-15-22,27-9 0,4-15-1,8-9-1</inkml:trace>
        </inkml:traceGroup>
        <inkml:traceGroup>
          <inkml:annotationXML>
            <emma:emma xmlns:emma="http://www.w3.org/2003/04/emma" version="1.0">
              <emma:interpretation id="{A6465921-AD53-4C60-A585-A7A45786F6A6}" emma:medium="tactile" emma:mode="ink">
                <msink:context xmlns:msink="http://schemas.microsoft.com/ink/2010/main" type="inkWord" rotatedBoundingBox="15270,7502 18036,7408 18084,8821 15318,8915"/>
              </emma:interpretation>
              <emma:one-of disjunction-type="recognition" id="oneOf5">
                <emma:interpretation id="interp25" emma:lang="en-US" emma:confidence="0">
                  <emma:literal>TV</emma:literal>
                </emma:interpretation>
                <emma:interpretation id="interp26" emma:lang="en-US" emma:confidence="0">
                  <emma:literal>Tr</emma:literal>
                </emma:interpretation>
                <emma:interpretation id="interp27" emma:lang="en-US" emma:confidence="0">
                  <emma:literal>+r</emma:literal>
                </emma:interpretation>
                <emma:interpretation id="interp28" emma:lang="en-US" emma:confidence="0">
                  <emma:literal>+8</emma:literal>
                </emma:interpretation>
                <emma:interpretation id="interp29" emma:lang="en-US" emma:confidence="0">
                  <emma:literal>try</emma:literal>
                </emma:interpretation>
              </emma:one-of>
            </emma:emma>
          </inkml:annotationXML>
          <inkml:trace contextRef="#ctx0" brushRef="#br1" timeOffset="24240.3864">5981 1801 15,'0'0'30,"-14"-20"3,14 20-1,26-34-20,27 30-4,5-18-1,28 13 0,2-12-2,18 8-3,4 2-3,-5-6-3,10 19-5,-36-15-18,-7 9-6,-22-3 0,-19 1-1</inkml:trace>
          <inkml:trace contextRef="#ctx0" brushRef="#br1" timeOffset="24493.4009">6561 1490 13,'0'0'32,"-31"-2"2,31 2-1,-36 26-15,33 17-6,-20 0-3,18 26-2,-12 9-3,15 15-2,-1 1-1,6-3-3,13 6-7,-13-22-24,18-14-2,-2-23 0,3-23-1</inkml:trace>
          <inkml:trace contextRef="#ctx0" brushRef="#br1" timeOffset="25228.443">7509 1454 1,'22'-11'28,"-22"11"2,48-32-6,-3 38-7,-21-12-2,31 32-2,-24-7-1,22 35-3,-22 6-2,12 28-2,-17 14-3,3 18 1,-12 5-2,0 3 1,-13-8-2,-1-10 1,-8-15-1,-2-17 0,-12-22 0,2-20 0,-7-19 1,2-12-1,-1-18 0,3-9 0,1-12 0,2-9 0,8-13 0,4-11 0,5-6 0,12-9 1,7-2-1,5-7 0,10-1 1,9-3-1,7 2 1,10 0-1,9 5-1,3 8 1,7 3-2,3 6-1,13 21-5,-20-6-27,16 19 0,-17 7-1,-7 13 0</inkml:trace>
        </inkml:traceGroup>
      </inkml:traceGroup>
    </inkml:traceGroup>
    <inkml:traceGroup>
      <inkml:annotationXML>
        <emma:emma xmlns:emma="http://www.w3.org/2003/04/emma" version="1.0">
          <emma:interpretation id="{BCD9534C-26E0-437E-B52D-96EDEA3E9132}" emma:medium="tactile" emma:mode="ink">
            <msink:context xmlns:msink="http://schemas.microsoft.com/ink/2010/main" type="paragraph" rotatedBoundingBox="4467,10066 12665,9813 12745,12387 4547,126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FF425C8-C028-411C-BDAC-70F2209559C9}" emma:medium="tactile" emma:mode="ink">
              <msink:context xmlns:msink="http://schemas.microsoft.com/ink/2010/main" type="line" rotatedBoundingBox="4467,10066 12665,9813 12708,11180 4510,11433"/>
            </emma:interpretation>
          </emma:emma>
        </inkml:annotationXML>
        <inkml:traceGroup>
          <inkml:annotationXML>
            <emma:emma xmlns:emma="http://www.w3.org/2003/04/emma" version="1.0">
              <emma:interpretation id="{656BFA58-C979-4CAD-B797-7686CC4914EF}" emma:medium="tactile" emma:mode="ink">
                <msink:context xmlns:msink="http://schemas.microsoft.com/ink/2010/main" type="inkWord" rotatedBoundingBox="4467,10066 5365,10039 5407,11405 4510,11433"/>
              </emma:interpretation>
              <emma:one-of disjunction-type="recognition" id="oneOf6">
                <emma:interpretation id="interp30" emma:lang="en-US" emma:confidence="1">
                  <emma:literal>P</emma:literal>
                </emma:interpretation>
                <emma:interpretation id="interp31" emma:lang="en-US" emma:confidence="0">
                  <emma:literal>B</emma:literal>
                </emma:interpretation>
                <emma:interpretation id="interp32" emma:lang="en-US" emma:confidence="0">
                  <emma:literal>p</emma:literal>
                </emma:interpretation>
                <emma:interpretation id="interp33" emma:lang="en-US" emma:confidence="0">
                  <emma:literal>M</emma:literal>
                </emma:interpretation>
                <emma:interpretation id="interp34" emma:lang="en-US" emma:confidence="0">
                  <emma:literal>:</emma:literal>
                </emma:interpretation>
              </emma:one-of>
            </emma:emma>
          </inkml:annotationXML>
          <inkml:trace contextRef="#ctx0" brushRef="#br1" timeOffset="36032.0606">-4616 3945 2,'0'0'25,"0"0"-4,0 0-7,0 0 1,0 0-2,-7 19 0,-10 5-2,22 26-2,-25-5 0,18 26-2,-15 7-2,10 16-2,-5 8 0,5 10-1,-5-2-1,7-3 1,-2-3-2,2-9 0,-2-11-1,-5-20-2,7 1-5,-16-37-10,14 0-15,7-28-2,-29 6 1,29-6 12</inkml:trace>
          <inkml:trace contextRef="#ctx0" brushRef="#br1" timeOffset="36668.0968">-4678 3988 12,'4'-22'29,"-4"1"1,3-7-12,-3 28-7,24-28-3,4 21-1,-4-10 0,22 13-2,-3-3-1,12 12-1,0 1-1,3 11-1,-6 5 0,-2 10 0,-9 7 0,-17 6-1,-19 3 1,-15 1-1,-18-1 1,-15-3-1,-17-4 1,-3-7-1,-6-8 1,7-8-1,9-8 0,15-5 1,14-10-1,24 5 0,17-21-1,21 6 1,15-3 0,11 3 0,8 2 0,7 9-1,2 8 1,-4 9 0,-8 9 1,-13 8-1,-16 7 2,-11 6-1,-24 0 1,-15 4 1,-21-8-1,-12 2 1,-17-11-1,-7-2 0,-7-8 0,2-7-1,-2-9-1,7-6 0,9 0-2,6-14-2,25 23-9,-4-20-21,31 13-2,-5-22 1,5 22-1</inkml:trace>
        </inkml:traceGroup>
        <inkml:traceGroup>
          <inkml:annotationXML>
            <emma:emma xmlns:emma="http://www.w3.org/2003/04/emma" version="1.0">
              <emma:interpretation id="{F2C4C54E-D281-4F19-8400-B52870EFEC32}" emma:medium="tactile" emma:mode="ink">
                <msink:context xmlns:msink="http://schemas.microsoft.com/ink/2010/main" type="inkWord" rotatedBoundingBox="6129,10383 6907,10359 6920,10804 6143,10828"/>
              </emma:interpretation>
              <emma:one-of disjunction-type="recognition" id="oneOf7">
                <emma:interpretation id="interp35" emma:lang="en-US" emma:confidence="1">
                  <emma:literal>=</emma:literal>
                </emma:interpretation>
                <emma:interpretation id="interp36" emma:lang="en-US" emma:confidence="0">
                  <emma:literal>c</emma:literal>
                </emma:interpretation>
                <emma:interpretation id="interp37" emma:lang="en-US" emma:confidence="0">
                  <emma:literal>C</emma:literal>
                </emma:interpretation>
                <emma:interpretation id="interp38" emma:lang="en-US" emma:confidence="0">
                  <emma:literal>1</emma:literal>
                </emma:interpretation>
                <emma:interpretation id="interp39" emma:lang="en-US" emma:confidence="0">
                  <emma:literal>l</emma:literal>
                </emma:interpretation>
              </emma:one-of>
            </emma:emma>
          </inkml:annotationXML>
          <inkml:trace contextRef="#ctx0" brushRef="#br1" timeOffset="37026.1175">-3148 4262 30,'-29'-24'33,"29"24"0,-12-19-3,12 19-21,9-22-3,-9 22-3,51-13 0,-11 7-1,11 6-2,6 6-4,-7-8-9,15 17-20,-10-4 0,-2 8-1,-17-2 3</inkml:trace>
          <inkml:trace contextRef="#ctx0" brushRef="#br1" timeOffset="37204.1274">-3110 4574 23,'-38'22'34,"14"-7"0,24-15-1,0 0-18,69 13-11,-7-15-1,24-3-2,15 1-3,-5-18-13,12 12-17,-10-5-1,-12-1-2,-21 4 6</inkml:trace>
        </inkml:traceGroup>
        <inkml:traceGroup>
          <inkml:annotationXML>
            <emma:emma xmlns:emma="http://www.w3.org/2003/04/emma" version="1.0">
              <emma:interpretation id="{FACBCC81-39EA-4BEF-94C0-5C59BF3EE988}" emma:medium="tactile" emma:mode="ink">
                <msink:context xmlns:msink="http://schemas.microsoft.com/ink/2010/main" type="inkWord" rotatedBoundingBox="8283,10042 12668,9906 12702,11005 8317,11140"/>
              </emma:interpretation>
              <emma:one-of disjunction-type="recognition" id="oneOf8">
                <emma:interpretation id="interp40" emma:lang="en-US" emma:confidence="0">
                  <emma:literal>Mi-M2</emma:literal>
                </emma:interpretation>
                <emma:interpretation id="interp41" emma:lang="en-US" emma:confidence="0">
                  <emma:literal>Murmur</emma:literal>
                </emma:interpretation>
                <emma:interpretation id="interp42" emma:lang="en-US" emma:confidence="0">
                  <emma:literal>Muter</emma:literal>
                </emma:interpretation>
                <emma:interpretation id="interp43" emma:lang="en-US" emma:confidence="0">
                  <emma:literal>Hi-Ms</emma:literal>
                </emma:interpretation>
                <emma:interpretation id="interp44" emma:lang="en-US" emma:confidence="0">
                  <emma:literal>1u,-M2</emma:literal>
                </emma:interpretation>
              </emma:one-of>
            </emma:emma>
          </inkml:annotationXML>
          <inkml:trace contextRef="#ctx0" brushRef="#br1" timeOffset="38764.2168">-936 3893 24,'5'-19'27,"-5"19"2,-5-37-12,5 37-4,0 0-2,0 0-2,0 0 0,-2 45-3,-10-6-1,12 26-1,-12 4-1,12 21 0,-10 5-2,5 6 0,-2 5-1,2-3 2,1-8-2,-4-11 0,8-10-1,-4-21-1,8-3-4,-4-50-5,15 32-22,-15-32-1,12-43 0,-12-2-1</inkml:trace>
          <inkml:trace contextRef="#ctx0" brushRef="#br1" timeOffset="39293.2469">-869 3973 16,'7'-24'30,"-7"24"1,19-21-8,-19 21-8,0 0-4,0 0-2,0 51-1,-9-14-3,14 21-1,-10-2-1,12 11-1,0-2-1,8-1 0,4-8-1,5-13 1,7-10-1,5-14 1,4-14-2,6-12 0,-1-12 0,1-16-1,-1-8 0,-6-15-1,-3 0 2,-15-9-1,-4 9 1,-12 0 0,-5 8 1,-3 11 1,-4 7 0,7 32 1,-12-20 0,12 20-1,-2 26 1,9 9-1,2 4 0,8 10 0,0 3 1,7 6-2,-2 0 1,6-4-1,-1-4 0,-1-12 1,-2-5-2,-5-12-1,5 3-4,-24-24-11,24 7-16,-24-7-1,21-13-1,-21 13 2</inkml:trace>
          <inkml:trace contextRef="#ctx0" brushRef="#br1" timeOffset="39570.2628">218 4372 41,'0'0'33,"-14"36"0,14-36-12,-15 56-12,3-21-2,15 14-2,-10-6-2,9 1-1,-2-6-3,0-12-4,22 15-10,-22-41-17,0 0-1,0 0-1,28-17 1</inkml:trace>
          <inkml:trace contextRef="#ctx0" brushRef="#br1" timeOffset="39868.2802">493 4236 22,'0'0'32,"0"0"0,3-20 0,33 14-21,-5-7-5,24 4-1,5-1-1,9-1-1,5 4-3,-6-3-2,11 14-8,-32-6-21,6 0-1,-17-3 0,-10-3-2</inkml:trace>
          <inkml:trace contextRef="#ctx0" brushRef="#br1" timeOffset="40166.2968">1449 3863 41,'-3'35'33,"3"-5"-1,-7 4-6,12 33-16,-19-9-2,16 24-3,-14-7-1,10 10-2,-8-10-1,3-4 0,0-8-4,-8-23-5,23 10-18,-23-28-7,15-22-1,-24 6-1</inkml:trace>
          <inkml:trace contextRef="#ctx0" brushRef="#br1" timeOffset="40668.326">1454 3841 10,'24'-30'30,"-24"30"0,0 0 3,21-10-17,-7 38-5,-21-7-3,17 24-1,-15-8 0,15 21-3,-10-2-2,9 2 0,-2-6-1,8-7-1,-1-6 1,8-11 0,2-8-1,4-18-1,8-9 0,-2-14-1,4-12 0,-4-10-1,2-2 0,-12-13 0,-1 6 0,-11-6 1,-7 8 2,-7 7 0,-1 11 1,-1 6 0,4 26 2,-10-19 0,10 19 0,-2 26 0,6-3-1,11 16 0,-1 2 0,13 15-1,-1-2 0,7 6 0,1-8-1,4-5 0,-2-8-1,-5-11-1,10 0-6,-41-28-20,45-2-6,-28-22 0,5-2-1</inkml:trace>
          <inkml:trace contextRef="#ctx0" brushRef="#br1" timeOffset="41116.3516">2454 4016 16,'0'0'31,"-21"-4"-2,21 4 3,14-24-17,10 26-7,-24-2-1,51-8-2,-20-1 0,17 11-3,-10 0 0,3 7-1,-6 4 0,-6 8-1,-7 12 0,-8 8 0,-14 2 1,-7 4-1,-7-2 1,-3 3 0,-5-9 0,6-1 1,4-14-1,12-24 0,7 26 0,17-24 0,14-8-1,12-5 1,10-2-1,7-2 1,7-5-1,-2 3 0,-2 4-1,-10 0 0,-8 5-1,-13-1-3,1 16-6,-40-7-22,22 8 0,-22-8-1,0 0-1</inkml:trace>
        </inkml:traceGroup>
      </inkml:traceGroup>
      <inkml:traceGroup>
        <inkml:annotationXML>
          <emma:emma xmlns:emma="http://www.w3.org/2003/04/emma" version="1.0">
            <emma:interpretation id="{508FCE6E-67D9-4878-B3B3-1D857443D3A2}" emma:medium="tactile" emma:mode="ink">
              <msink:context xmlns:msink="http://schemas.microsoft.com/ink/2010/main" type="line" rotatedBoundingBox="8309,11317 12515,10483 12794,11886 8588,12721"/>
            </emma:interpretation>
          </emma:emma>
        </inkml:annotationXML>
        <inkml:traceGroup>
          <inkml:annotationXML>
            <emma:emma xmlns:emma="http://www.w3.org/2003/04/emma" version="1.0">
              <emma:interpretation id="{5B784C2A-99BC-44C9-919D-3A22CED26033}" emma:medium="tactile" emma:mode="ink">
                <msink:context xmlns:msink="http://schemas.microsoft.com/ink/2010/main" type="inkWord" rotatedBoundingBox="8309,11317 12515,10483 12794,11886 8588,12721"/>
              </emma:interpretation>
              <emma:one-of disjunction-type="recognition" id="oneOf9">
                <emma:interpretation id="interp45" emma:lang="en-US" emma:confidence="0">
                  <emma:literal>F</emma:literal>
                </emma:interpretation>
                <emma:interpretation id="interp46" emma:lang="en-US" emma:confidence="0">
                  <emma:literal>=</emma:literal>
                </emma:interpretation>
                <emma:interpretation id="interp47" emma:lang="en-US" emma:confidence="0">
                  <emma:literal>t</emma:literal>
                </emma:interpretation>
                <emma:interpretation id="interp48" emma:lang="en-US" emma:confidence="0">
                  <emma:literal>}</emma:literal>
                </emma:interpretation>
                <emma:interpretation id="interp49" emma:lang="en-US" emma:confidence="0">
                  <emma:literal>z</emma:literal>
                </emma:interpretation>
              </emma:one-of>
            </emma:emma>
          </inkml:annotationXML>
          <inkml:trace contextRef="#ctx0" brushRef="#br1" timeOffset="41964.4002">-919 5104 7,'-41'2'28,"41"-2"-1,-26 13-10,26-13-4,0 0-2,-22 9-1,44 6-1,-22-15-3,69 17 0,-7-12-1,32 8 0,11-11-1,32 4-1,16-8 0,22 0 0,9-9-1,15 0-1,7-6 1,2 0-1,3-5-1,-5 3 1,-5-3-1,-7 5 0,-5-2 0,-7 4 0,-10-3 1,-7 5-1,-4-2 1,-5 0-1,-13 0 1,-9 2 0,-9-2-1,-13 2 1,-16 0 0,-14 3-1,-20 1 1,-12 0-1,-14 3 1,-12-1 0,-24 7-1,0 0 1,0 0-1,0 0-1,-26 3-2,-8-6-5,34 3-26,-53 22 0,20-7-1,-15-9-1</inkml:trace>
          <inkml:trace contextRef="#ctx0" brushRef="#br1" timeOffset="44100.522">448 5721 23,'0'0'24,"0"0"-6,0 0-1,-12-31-3,12 31-2,0 0-2,38-12-1,-38 12 0,24 0-2,-24 0-1,27 25-1,-15 1-2,7 13 0,-7 8 0,4 7-1,-1 7-1,-1 1 0,-7-2 0,-4-1 0,-8-10-1,-7-8 1,-10-8-1,-9-10 1,-7-8-1,-7-10 0,-11-12 0,-1-4-1,-3-8 1,3-7 0,2-2 0,7-4-1,9-5 1,11-2-1,16 1 1,12-3-1,9 0 1,18 2 0,9-4-1,4 2 1,10 4 0,3 1 0,5 3 0,-1 5-1,3 5 1,-3 1 0,1 5 0,-3 4-1,0 6 0,-7 1-1,2 10-3,-16-10-3,18 21-17,-52-15-8,39 8-1,-39-8 0</inkml:trace>
          <inkml:trace contextRef="#ctx0" brushRef="#br1" timeOffset="44615.5518">1142 5456 14,'0'0'29,"0"0"1,0 0-5,0 0-12,10-26-3,23 28-2,-9-13-1,24 15-2,-9-4-1,11 11-2,-7 0 1,-2 13-1,-13 4 0,-8 8-2,-18 3 2,-12 8-1,-18-1 0,-6 3 0,-11-8 1,2-4-1,-1-9 0,11-4 0,11-14 0,22-10 0,0 0 0,60-15-1,-2-2 1,14-2-1,11-3 0,8 1 0,-2 3 0,-8 1-1,-4 13-6,-29-5-25,5 9-3,-27-6 1,-26 6-2</inkml:trace>
        </inkml:traceGroup>
      </inkml:traceGroup>
    </inkml:traceGroup>
    <inkml:traceGroup>
      <inkml:annotationXML>
        <emma:emma xmlns:emma="http://www.w3.org/2003/04/emma" version="1.0">
          <emma:interpretation id="{704DAEE0-0E6F-4289-A53F-50B41FC87E40}" emma:medium="tactile" emma:mode="ink">
            <msink:context xmlns:msink="http://schemas.microsoft.com/ink/2010/main" type="paragraph" rotatedBoundingBox="4712,13782 13663,12666 13862,14262 4911,153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5A39EDD-E023-4C29-B402-DB6FE43658F6}" emma:medium="tactile" emma:mode="ink">
              <msink:context xmlns:msink="http://schemas.microsoft.com/ink/2010/main" type="line" rotatedBoundingBox="4712,13782 13663,12666 13862,14262 4911,15378">
                <msink:destinationLink direction="with" ref="{8C5F604E-7F5D-4C1C-AD91-95730A32FD8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17BB4F5-B260-4FE7-970C-5F4BB47C02D6}" emma:medium="tactile" emma:mode="ink">
                <msink:context xmlns:msink="http://schemas.microsoft.com/ink/2010/main" type="inkWord" rotatedBoundingBox="4712,13782 13663,12666 13862,14262 4911,15378"/>
              </emma:interpretation>
              <emma:one-of disjunction-type="recognition" id="oneOf10">
                <emma:interpretation id="interp50" emma:lang="en-US" emma:confidence="0">
                  <emma:literal>r=m-Mi</emma:literal>
                </emma:interpretation>
                <emma:interpretation id="interp51" emma:lang="en-US" emma:confidence="0">
                  <emma:literal>re-Miz-quit</emma:literal>
                </emma:interpretation>
                <emma:interpretation id="interp52" emma:lang="en-US" emma:confidence="0">
                  <emma:literal>re-Miz-qui</emma:literal>
                </emma:interpretation>
                <emma:interpretation id="interp53" emma:lang="en-US" emma:confidence="0">
                  <emma:literal>r=m-ui</emma:literal>
                </emma:interpretation>
                <emma:interpretation id="interp54" emma:lang="en-US" emma:confidence="0">
                  <emma:literal>re-ms-quit</emma:literal>
                </emma:interpretation>
              </emma:one-of>
            </emma:emma>
          </inkml:annotationXML>
          <inkml:trace contextRef="#ctx0" brushRef="#br1" timeOffset="58193.3283">-541 7496 22,'2'-26'26,"-2"26"-4,-9-43-4,9 43-3,0 0-2,0 0-2,-29 13-3,24 30 0,-23 5-2,13 23-1,-13 4-1,6 18-1,-7-2-1,10 3 0,0-3-1,5-11 0,4-16 0,3-8 0,0-17 0,4-9-1,1-8 0,2-22 0,0 0-1,0 0 0,-10-28-2,8-2 1,4-3-2,-7-14 0,10-1 0,-5-12 0,10 4 0,-5-9 1,4 5 0,-2-9 1,8 4 0,-3 1 1,4 8 0,-1 6 1,-3 5 1,2 13 0,-2 6 1,-12 26 0,22-20 2,-22 20 0,16 33 0,-4 8 0,-9 4-1,6 15 1,-4 1-1,7 12-1,0 0 0,3-2-1,1-10 0,6-8-1,-1-12 1,3-8-1,0-12 0,3-12 0,1-11 0,3-11-1,3-13 0,-5-11 0,2-8 0,-2-13-1,-1-2 1,-6-9-1,-3 4 1,-5 0 1,-4 9-1,-3 9 1,-2 10 1,0 14-1,-5 23 1,0 0 1,0 0-1,19 30 0,-14 6 0,7 14 1,-3 2-1,8 6 0,-3 0-1,6-2 1,-4-9-1,1-8-1,2-6 0,-19-33-4,38 45-11,-38-45-17,27 4 0,-27-4-2,0 0 1</inkml:trace>
          <inkml:trace contextRef="#ctx0" brushRef="#br1" timeOffset="58576.3503">249 8029 40,'12'-20'31,"-12"20"0,34-17-9,-34 17-13,50-9-3,-26 7-1,17 17 0,-17 0-1,4 13-1,-16 5 0,-5 14-2,-11 3 2,-8 1-1,-12-1 1,0 2-1,-7-11 1,7-3-2,0-12 0,12-6 0,12-20 0,0 0-1,0 0 1,48-11-1,-8-6-1,4-5 0,8-2-2,-4-12-4,17 12-27,-29-10 0,2 8 0,-21-9-2</inkml:trace>
          <inkml:trace contextRef="#ctx0" brushRef="#br1" timeOffset="59100.3803">656 7102 16,'0'0'29,"-21"-17"2,21 17-1,-10-26-17,32 26-4,-22 0-1,55-13-2,-24 6 0,19 16-2,-9 0-1,2 10-1,-9 5 0,-11 10-1,-15 5 1,-8 4 0,-17-2 0,-7 7 0,-7-10 0,2 1 0,-2-13-1,9 0 1,22-26-1,-12 21 0,12-21-1,51-4 1,-3-9-1,9-2 0,10 0 1,3-4-2,1 6-1,-11-7-3,7 29-17,-33-20-13,-8 18 0,-26-7 0</inkml:trace>
          <inkml:trace contextRef="#ctx0" brushRef="#br1" timeOffset="60364.4526">1863 7753 16,'-24'11'31,"24"-11"0,-21 6 1,21-6-15,0 0-7,0 0-2,0 19-1,0-19-2,33 0-1,-9-4-2,12 0 0,-3-7 0,6 0-1,1-2 0,1-2-2,0 7-1,-15-7-6,17 15-24,-43 0-1,27 8 0,-27-8-2</inkml:trace>
          <inkml:trace contextRef="#ctx0" brushRef="#br1" timeOffset="60709.4723">2493 7289 25,'0'0'31,"33"-25"2,-33 25 0,0 0-19,22 49-3,-39-6-3,12 31 0,-19 3-3,5 24-1,-7 3-2,4 4 0,1-7-1,4-4-1,3-15 2,6-15-3,8-18 0,-2-17-2,7-6-2,-5-26-7,0 0-19,7-34-3,-2 8-1,-12-19 1</inkml:trace>
          <inkml:trace contextRef="#ctx0" brushRef="#br1" timeOffset="61168.4985">2574 7384 24,'12'-28'31,"-14"2"1,2 26 0,-15-28-15,15 28-7,-19 33-3,17 8-1,-10 2-3,14 17 0,1 3-2,9 3 1,2 1-1,10-6 0,2-14-1,5-10 0,5-16 1,-2-14-1,-1-12-1,1-16 1,-3-14-1,-2-14 0,-3-5 0,-4-7-1,-6 3 2,-6 0-1,0 9 0,-8 3 1,0 16 0,-2 30 1,-2-24 0,2 24 0,2 31 0,3-1 0,0 11 1,5 8-1,-1 3 0,5 4 0,-2 0-1,3-4 1,2-7-2,-5-11-1,4 5-5,-16-39-26,12 33 0,-12-33-1,0 0 0</inkml:trace>
          <inkml:trace contextRef="#ctx0" brushRef="#br1" timeOffset="61394.5115">3350 7751 54,'-12'19'34,"-10"-6"0,15 17 1,-12-4-27,14 21-5,-4 5-1,9 6 0,-3-2-1,3-4-2,12 2-6,-24-22-26,22-4 0,-10-28-1,0 0 0</inkml:trace>
          <inkml:trace contextRef="#ctx0" brushRef="#br1" timeOffset="61976.5448">3637 6643 33,'-14'-22'31,"14"22"-1,-12-21 1,12 21-21,0 0-3,-2-32-1,2 32-1,31-16-2,-7 14 0,0-2-1,4 8-1,1 5 0,0 10 1,-3 5-2,-2 8 1,-5 5-1,-2 6 1,-5 0 0,-7 0 0,-8-2-1,-4-2 0,-7-9 1,-3-6-1,17-24 1,-33 30-1,33-30 0,0 0 0,0 0 0,0 0 0,35-30 0,9 15 1,6-2-2,10-1 1,4 3 0,1 4 0,0 1 0,-5 1 0,-8 3 0,-13 1 0,-11 7-1,-28-2-2,27 20-7,-27-20-22,-29 21-1,5-12-1,24-9-1</inkml:trace>
          <inkml:trace contextRef="#ctx0" brushRef="#br1" timeOffset="51342.9366">-4559 7893 19,'-12'-20'21,"12"20"-3,0-21-3,0 21-1,10-26-2,-10 26 0,17-28-3,4 26-1,-21 2 0,31-15-2,-31 15 0,41 11-2,-22 8 0,10 22-1,-5 4 0,7 24-1,-7 4 0,7 11-1,-7 3 1,0 1-2,-5-8 2,-5-1-2,-6-12 1,-6-11 0,-4-13 0,-3-6 0,-7-11-1,2-7 1,10-19 0,-21 17-1,21-17 1,-22-15-1,15-4 1,2-9-1,3-9 0,4-8 0,3-9 0,5-15-1,4-4 1,3-2 0,7-5-1,7 0 1,2 5-1,3-1 0,5 16-2,-5 0-2,17 34-14,-13-9-16,3 18 0,-12 2-1,8 15 0</inkml:trace>
          <inkml:trace contextRef="#ctx0" brushRef="#br1" timeOffset="51701.9572">-3369 8141 49,'0'0'33,"0"0"-1,0 0-7,27-22-22,11 13-1,7-3 0,13 1-1,9 4-4,-10-8-8,15 17-19,-14 3-3,-13 10 1,-21 4-1</inkml:trace>
          <inkml:trace contextRef="#ctx0" brushRef="#br1" timeOffset="51841.9648">-3204 8483 35,'5'20'32,"22"-20"-1,9-5 0,11-8-29,16-2-26,13-4-6,6 0 0,-13-7-2</inkml:trace>
        </inkml:traceGroup>
      </inkml:traceGroup>
    </inkml:traceGroup>
    <inkml:traceGroup>
      <inkml:annotationXML>
        <emma:emma xmlns:emma="http://www.w3.org/2003/04/emma" version="1.0">
          <emma:interpretation id="{B0D7A211-5035-47B7-BED8-AEB61DBEF4FE}" emma:medium="tactile" emma:mode="ink">
            <msink:context xmlns:msink="http://schemas.microsoft.com/ink/2010/main" type="paragraph" rotatedBoundingBox="9284,15151 19297,12458 19821,14407 9808,171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14AEC1F-40BD-4ED4-B77A-863074E6E105}" emma:medium="tactile" emma:mode="ink">
              <msink:context xmlns:msink="http://schemas.microsoft.com/ink/2010/main" type="line" rotatedBoundingBox="9284,15151 19297,12458 19821,14407 9808,17100"/>
            </emma:interpretation>
          </emma:emma>
        </inkml:annotationXML>
        <inkml:traceGroup>
          <inkml:annotationXML>
            <emma:emma xmlns:emma="http://www.w3.org/2003/04/emma" version="1.0">
              <emma:interpretation id="{086FE288-0CD5-4FDD-A55A-AAA379F05DD0}" emma:medium="tactile" emma:mode="ink">
                <msink:context xmlns:msink="http://schemas.microsoft.com/ink/2010/main" type="inkWord" rotatedBoundingBox="9373,15484 12223,14718 12487,15699 9637,16465"/>
              </emma:interpretation>
              <emma:one-of disjunction-type="recognition" id="oneOf11">
                <emma:interpretation id="interp55" emma:lang="en-US" emma:confidence="0">
                  <emma:literal>202</emma:literal>
                </emma:interpretation>
                <emma:interpretation id="interp56" emma:lang="en-US" emma:confidence="0">
                  <emma:literal>22</emma:literal>
                </emma:interpretation>
                <emma:interpretation id="interp57" emma:lang="en-US" emma:confidence="0">
                  <emma:literal>2</emma:literal>
                </emma:interpretation>
                <emma:interpretation id="interp58" emma:lang="en-US" emma:confidence="0">
                  <emma:literal>21</emma:literal>
                </emma:interpretation>
                <emma:interpretation id="interp59" emma:lang="en-US" emma:confidence="0">
                  <emma:literal>20?</emma:literal>
                </emma:interpretation>
              </emma:one-of>
            </emma:emma>
          </inkml:annotationXML>
          <inkml:trace contextRef="#ctx0" brushRef="#br1" timeOffset="63831.6509">170 9345 10,'-26'0'25,"-5"-2"3,7-4-6,24 6-9,-24-13-2,24 13-1,17-24 0,19 15-2,-8-14-1,27 8-1,-2-9-1,21 11-1,-2 0-1,9 11 0,-1 6-2,-4 11 0,-4 11 0,-7 9-1,-13 8 1,-16 6-1,-17 1 1,-14 4 0,-22-5 1,-11 3-1,-15-7 1,-10-2-1,-7-6 1,0-3 0,3-5-1,4-4 0,5-3-1,12-9 1,10-2-1,26-11 0,-29 17 0,29-17 0,0 0 0,0 0 0,0 0 0,0 0 0,0 0 0,22 15 0,-22-15 0,0 0 0,0 0 0,0 0 0,21 4 0,-21-4-1,0 0 1,34-8 0,-34 8-1,40-13 1,-13 4 0,4 0-1,5 1 1,5-3 0,4 2 0,8 1 0,2 1 0,5-1 0,2 3 0,-7-1 0,-2 4 0,-10 0 0,-5 0 0,-9 2 0,-29 0 0,26 0 0,-26 0 0,0 0-1,0 0-2,-21-3-7,21 3-23,0 0-1,0 0 0,0 0-1</inkml:trace>
          <inkml:trace contextRef="#ctx0" brushRef="#br1" timeOffset="64379.6823">1751 9455 31,'26'-6'32,"-2"-7"0,7 8 1,-31 5-21,53-4-4,-32 6-1,10 18-2,-12-1 0,1 16-3,-8 3 0,-8 10 0,-6-1-1,-3 3 0,-9-7 0,-5 0 0,-3-11 0,-4-4 0,-3-15-1,-2-6 1,-3-7-1,-2-9 0,1-4 1,1-8-1,3-7 0,2-3 0,8-3 0,9-1 0,7-1-1,7-1 1,13 1-1,11 1 1,7 1-2,8 1 3,5 3-3,2 2 2,4 2 1,1 3-1,-3 3 0,-4 5-1,-3 6 0,-12-1-2,5 14-5,-36-4-24,31 0-1,-31 0-1,0 0 0</inkml:trace>
          <inkml:trace contextRef="#ctx0" brushRef="#br1" timeOffset="64916.7128">2323 8988 21,'0'0'29,"-10"-24"1,10 24 1,0-26-18,24 32-3,-24-6-2,53-8-1,-29 1 0,19 18-3,-10-2-1,8 10 0,-7 1-2,-3 10 0,-10 2 0,-6 5 0,-11 1 0,-8 1 0,-11-2-1,-4 0 2,-7-5-1,2-4 0,2-4-1,8-3 1,14-21 0,-2 22 0,2-22-1,52-2 0,-6-7 0,11-4 1,10-2-1,0-5-1,8 5-1,-16-8-6,20 14-24,-33-6-3,-5 13 1,-41 2-2</inkml:trace>
        </inkml:traceGroup>
        <inkml:traceGroup>
          <inkml:annotationXML>
            <emma:emma xmlns:emma="http://www.w3.org/2003/04/emma" version="1.0">
              <emma:interpretation id="{5552452A-40BA-45E5-9DBC-9B9DED0BBE88}" emma:medium="tactile" emma:mode="ink">
                <msink:context xmlns:msink="http://schemas.microsoft.com/ink/2010/main" type="inkWord" rotatedBoundingBox="15843,13387 19297,12458 19821,14407 16367,15336"/>
              </emma:interpretation>
              <emma:one-of disjunction-type="recognition" id="oneOf12">
                <emma:interpretation id="interp60" emma:lang="en-US" emma:confidence="0">
                  <emma:literal>tenth,</emma:literal>
                </emma:interpretation>
                <emma:interpretation id="interp61" emma:lang="en-US" emma:confidence="0">
                  <emma:literal>+en/h,</emma:literal>
                </emma:interpretation>
                <emma:interpretation id="interp62" emma:lang="en-US" emma:confidence="0">
                  <emma:literal>tenet,</emma:literal>
                </emma:interpretation>
                <emma:interpretation id="interp63" emma:lang="en-US" emma:confidence="0">
                  <emma:literal>tent,</emma:literal>
                </emma:interpretation>
                <emma:interpretation id="interp64" emma:lang="en-US" emma:confidence="0">
                  <emma:literal>tenet.</emma:literal>
                </emma:interpretation>
              </emma:one-of>
            </emma:emma>
          </inkml:annotationXML>
          <inkml:trace contextRef="#ctx0" brushRef="#br1" timeOffset="69759.9899">6762 8072 32,'14'-22'31,"6"-6"-1,4-6 1,7-18-20,14 7-5,-2-22 0,19 2-1,-11-17 0,6 3-2,-11-10 0,-3 3-2,-17 2 1,-11 9-1,-18 3 1,-9 16 0,-17 11 0,-2 17 0,-14 9 0,2 17-1,-5 10 0,2 16 1,3 10-2,7 12 1,8 12 0,8 9-1,13 12 1,5 5 0,11 7-1,13-3 1,12 1-1,4-5 0,5-11 0,0-11 0,0-14 0,-2-16 1,0-12-1,-8-14 0,-2-15 0,-2-8 0,-3-13 0,-2-11 0,0-13 1,0-8-2,-2-5 2,-3-2-2,-2 2 2,-1 5-2,-4 8 2,0 9-1,-2 14 0,-10 31 0,0 0 1,31 11-1,-24 28 1,3 13-1,-3 6 1,-2 11-1,-1 4 1,-1-4-1,-3-4 0,-3-11 1,-1-14-1,-1-14 1,5-26-1,0 0 1,0 0-1,-22-23 0,25-16 0,-1-6 0,8-7 0,4-2 0,10-2 0,2 4 0,8 5 0,7 12 0,2 12 0,2 14-1,-2 18 1,-4 8 1,-3 13-2,-3 9 1,-2 6 0,-12 3 0,0-1 0,-4-8-2,2 0-3,-17-39-8,28 30-21,-28-30-2,27-5 0,-20-16 0</inkml:trace>
          <inkml:trace contextRef="#ctx0" brushRef="#br1" timeOffset="70324.0221">8888 6742 32,'0'0'32,"-43"17"1,19 9 0,-19 0-17,24 39-4,-24-1-2,19 40-2,-17 14-2,15 31-2,-3 10-3,8 18 1,9-2-2,4-3 1,8-8-1,10-15 0,4-29 0,1-23-1,6-21-2,-4-31-1,14-6-7,-31-39-23,36 6-1,-22-27-1,8-5 1</inkml:trace>
          <inkml:trace contextRef="#ctx0" brushRef="#br1" timeOffset="70778.0478">9070 7184 34,'0'0'31,"0"0"1,0 0 0,-5-26-19,44 28-4,-1-15-2,32 13 0,-3-13-2,19 9-2,2-2-1,6-1-2,-3 1 0,-10-1-2,-16 7-2,-24-9-3,-3 22-8,-38-13-17,0 0-2,-48 16 1,7-8 0</inkml:trace>
          <inkml:trace contextRef="#ctx0" brushRef="#br1" timeOffset="71010.0614">9461 7171 52,'0'0'34,"-48"39"0,24-1 0,-12-5-21,17 27-6,-10 0-3,12 9-1,-2-4-2,14-2-1,3-10-1,-1-16-2,13 4-5,-10-41-8,0 0-17,0 0-1,0-28 0,-2-9-1</inkml:trace>
          <inkml:trace contextRef="#ctx0" brushRef="#br1" timeOffset="71250.0752">9619 7201 64,'0'0'35,"21"2"0,-21-2-1,7 33-26,-9-3-3,12 11-2,-8 4-1,5 7 0,0-1-3,-4-3 0,6 4-6,-16-31-10,14 9-17,-7-30-1,0 0 0,0 0-1</inkml:trace>
          <inkml:trace contextRef="#ctx0" brushRef="#br1" timeOffset="71573.0932">10267 7333 74,'-9'21'35,"4"18"0,-7-13-10,15 30-19,-13 0-2,10 8-1,-7-5-1,4-3-1,3-7-2,-4-12-3,13 2-8,-9-39-23,-2 23 1,2-23-1,0 0-1</inkml:trace>
          <inkml:trace contextRef="#ctx0" brushRef="#br1" timeOffset="67219.8447">5139 8048 3,'2'-19'25,"-2"19"0,0 0 0,0 0-13,0 0 0,-12-24-1,12 24 0,0 0 0,24 0-2,-24 0-2,41-4 0,-10-5-2,24 11-1,14-8-1,18 6 0,8-7-2,11 3 0,-3 0 0,-3-3-2,-4 3 1,-19-3-2,-18 5 0,-25-6-3,-12 14-2,-22-6-6,0 0-16,-48-11-4,14 11 1,-7-8-1</inkml:trace>
          <inkml:trace contextRef="#ctx0" brushRef="#br1" timeOffset="67559.8641">5761 7514 26,'0'0'29,"0"0"1,0 0 1,-31-11-20,38 41-2,-16-6 1,23 30-1,-21-9-1,19 22-2,-10-1-2,5 8-1,-7-5-1,0-5-1,-4-8-1,-4-8 0,-1-5-2,-8-15-3,10 11-5,-29-22-23,22 7-1,-13-12 0,27-12-1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0:34.53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C5F604E-7F5D-4C1C-AD91-95730A32FD8F}" emma:medium="tactile" emma:mode="ink">
          <msink:context xmlns:msink="http://schemas.microsoft.com/ink/2010/main" type="inkDrawing" rotatedBoundingBox="8345,14879 12974,14656 12980,14791 8351,15014" semanticType="underline" shapeName="Other">
            <msink:sourceLink direction="with" ref="{95A39EDD-E023-4C29-B402-DB6FE43658F6}"/>
          </msink:context>
        </emma:interpretation>
      </emma:emma>
    </inkml:annotationXML>
    <inkml:trace contextRef="#ctx0" brushRef="#br0">-21 214 11,'-28'-3'28,"28"3"2,0 0-1,0 0-13,36 0-5,-10-6-2,34 15-1,2-14-1,31 12-1,6-7-2,23 6-1,7-6-1,22 5 0,7-3 0,12 2-1,9-4 0,13 0 0,9 0-1,3-2 0,4-5 1,0 1-1,1-3 0,-3-4 0,-1 0 0,-11-4 0,-4 2 1,-8-2-2,-12 0 2,-10-1-1,-12-1 0,-13 2 0,-21 0 1,-13-1-1,-15 3 1,-14 4-1,-14-1 1,-13 5-1,-11 1 1,-13 1 0,-21 5-1,0 0 1,0 0-2,0 0-1,-5 35-4,-26-31-17,12 20-10,-17-11-1,0 8-1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0:44.19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8D01CD1-CDCD-4E4C-AB45-48C213305ED1}" emma:medium="tactile" emma:mode="ink">
          <msink:context xmlns:msink="http://schemas.microsoft.com/ink/2010/main" type="writingRegion" rotatedBoundingBox="18022,13990 20950,12816 21931,15264 19003,16437"/>
        </emma:interpretation>
      </emma:emma>
    </inkml:annotationXML>
    <inkml:traceGroup>
      <inkml:annotationXML>
        <emma:emma xmlns:emma="http://www.w3.org/2003/04/emma" version="1.0">
          <emma:interpretation id="{BCBD60B6-3960-4D94-A99D-5E3C5305BFC9}" emma:medium="tactile" emma:mode="ink">
            <msink:context xmlns:msink="http://schemas.microsoft.com/ink/2010/main" type="paragraph" rotatedBoundingBox="18022,13990 20950,12816 21931,15264 19003,16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746999-0057-4BD6-854C-DDE106A741E3}" emma:medium="tactile" emma:mode="ink">
              <msink:context xmlns:msink="http://schemas.microsoft.com/ink/2010/main" type="line" rotatedBoundingBox="18022,13990 20950,12816 21931,15264 19003,16437"/>
            </emma:interpretation>
          </emma:emma>
        </inkml:annotationXML>
        <inkml:traceGroup>
          <inkml:annotationXML>
            <emma:emma xmlns:emma="http://www.w3.org/2003/04/emma" version="1.0">
              <emma:interpretation id="{471338B7-379C-4C36-929D-BD0778E18416}" emma:medium="tactile" emma:mode="ink">
                <msink:context xmlns:msink="http://schemas.microsoft.com/ink/2010/main" type="inkWord" rotatedBoundingBox="18022,13990 20950,12816 21931,15264 19003,16437"/>
              </emma:interpretation>
              <emma:one-of disjunction-type="recognition" id="oneOf0">
                <emma:interpretation id="interp0" emma:lang="en-US" emma:confidence="0">
                  <emma:literal>Fly)</emma:literal>
                </emma:interpretation>
                <emma:interpretation id="interp1" emma:lang="en-US" emma:confidence="0">
                  <emma:literal>Fey)</emma:literal>
                </emma:interpretation>
                <emma:interpretation id="interp2" emma:lang="en-US" emma:confidence="0">
                  <emma:literal>Fay)</emma:literal>
                </emma:interpretation>
                <emma:interpretation id="interp3" emma:lang="en-US" emma:confidence="0">
                  <emma:literal>Thi)</emma:literal>
                </emma:interpretation>
                <emma:interpretation id="interp4" emma:lang="en-US" emma:confidence="0">
                  <emma:literal>Ia.)</emma:literal>
                </emma:interpretation>
              </emma:one-of>
            </emma:emma>
          </inkml:annotationXML>
          <inkml:trace contextRef="#ctx0" brushRef="#br0">52 29 32,'0'0'32,"0"0"2,0 0 0,12-28-18,10 46-6,-22-18-1,9 36-3,-14-3-1,8 20-2,-10 6 0,2 10-2,-9 2 0,-1 2 0,1-4-1,-1-11-2,11-2-3,-16-32-8,25 4-22,-5-28 0,0 0-1,0 0 0</inkml:trace>
          <inkml:trace contextRef="#ctx0" brushRef="#br0" timeOffset="-625.0357">-144-550 47,'-27'17'34,"27"-17"-1,0 0 0,22 9-25,26 1 0,-3-14-2,32 8 0,7-10-3,26-1 0,10-5-2,14-6 0,5-3 0,0-1-1,-5 1-1,-15-7-2,-1 15-6,-44-11-23,0 13-2,-28-4-1,-18 9 0</inkml:trace>
          <inkml:trace contextRef="#ctx0" brushRef="#br0" timeOffset="299.0168">433 223 48,'0'0'34,"21"-8"0,-21 8 0,48-2-25,-21-3-5,21 5 1,2-8-1,17 8-2,0-9 0,5 0-2,-3 1-2,-11-14-6,11 9-25,-26-4-1,-7 4-1,-36 13 0</inkml:trace>
          <inkml:trace contextRef="#ctx0" brushRef="#br0" timeOffset="811.046">1269-37 52,'0'0'34,"23"-18"-1,-6-1-8,19 17-17,-5-15-1,22 8-2,-8-8-1,8 4-2,-3-4-1,-4-1-1,-3 5-1,-9-2-1,-11 7 0,-23 8-1,24-15-1,-24 15 1,0 0 0,0 0 1,-28 13 1,28-13 2,-46 34 0,15-4 2,-7 5 0,2 12 0,-5 0 0,8 12 1,-3 1-3,5 7 1,2-5-1,10-4 0,4-6 0,3-13-1,5-5 0,0-10-1,7-24-1,0 0-2,0 0-4,0 0-4,24-11-13,-17-17-9,7 3 1,-2-10-1</inkml:trace>
          <inkml:trace contextRef="#ctx0" brushRef="#br0" timeOffset="1020.0583">1628 1 47,'0'0'33,"0"0"1,26 9-9,-26-9-11,19 28-4,-19-28-3,29 50-2,-12-18-2,4 7-1,-2 0-1,1-5-1,-1 3-3,-19-37-7,31 45-24,-31-45-1,14 28 0,-14-28-1</inkml:trace>
          <inkml:trace contextRef="#ctx0" brushRef="#br0" timeOffset="1283.0729">1999 269 62,'0'0'36,"0"-22"0,0 22 0,0 26-31,9 8-1,-6 5-1,6 15 0,-4 2-2,2 7 1,-4-1-3,-3-4 0,2-2-3,-16-26-26,19 3-5,-5-33-1,-3 19-1</inkml:trace>
          <inkml:trace contextRef="#ctx0" brushRef="#br0" timeOffset="2095.1197">2075-1919 12,'22'-26'30,"-22"26"1,26-23 1,-18 1-13,23 27-5,-31-5-3,50 0-1,-24 8-2,25 35-1,-4 11-1,20 37-2,-4 34 1,13 41-2,-1 25 0,1 27-2,-9 10 1,-9 7-2,-15-2-1,-17-11 0,-19-22-1,-23-29-1,-18-16-4,-40-43-23,4-4-7,-25-37 0,6-20-1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3:26.0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C6E39F4-71D5-4D35-B55C-38FE4EC570E2}" emma:medium="tactile" emma:mode="ink">
          <msink:context xmlns:msink="http://schemas.microsoft.com/ink/2010/main" type="inkDrawing" rotatedBoundingBox="10901,3535 11216,17117 10987,17123 10672,3540" semanticType="callout" shapeName="Other">
            <msink:sourceLink direction="with" ref="{32D17777-C11F-4417-9ED8-DE34CF85AE5A}"/>
            <msink:sourceLink direction="with" ref="{4355975F-CE31-4066-AB0E-4F3CF451A3E1}"/>
          </msink:context>
        </emma:interpretation>
      </emma:emma>
    </inkml:annotationXML>
    <inkml:trace contextRef="#ctx0" brushRef="#br0">169 0 8,'0'0'8,"0"0"-1,0 0 0,-22 26-1,22-26 0,0 0-2,0 0 0,-10 22 0,10-22-1,0 0 0,0 0 1,0 0-1,0 0 0,0 0-1,-4 19 1,4-19-1,0 0 0,2 24-1,-2-24 1,-2 22 0,2-22 0,-3 21 0,3-21 0,0 22 0,0-22 1,-2 19-1,2-19 0,-3 19 0,3-19-1,-2 26 0,2-26 0,-2 28 0,2-28 0,-5 37 0,2-16-1,3 3 1,-2 0 0,2 6 0,-2 2 0,2 3 0,-3 1-1,3 8 1,-2-1 0,2 8 0,-5 3-1,5 4 1,-5 1 0,5 5-1,-4-1 1,4 1 0,-5 1-1,5 2 1,0-7 0,-3 3 0,1-7 0,0 2 0,-1-2 0,-2 2 0,1-4 0,-1 2-1,-2 4-1,-1 1 2,4 8-1,-4 0 0,4 4 0,-1 2 0,0 3 0,0-3 0,0 1 0,1-3 0,1-6-1,1-3 2,2-1-2,0 2 2,0-5 1,2 2-2,3-1 2,-3 3-1,1 3 0,-1 4 0,1 0 1,1 1-2,-1 7 0,-1 1 0,3 2 0,2 0 0,0-2 0,1-5 0,-1-2 0,0-4 1,3-4-1,-3-7 0,2 2 2,1 1-2,-3-5 1,3 2-1,-1 0 2,1 0-2,-3 1 1,3 1-1,-3-2 0,2 2 0,-2 3 0,1-1 0,-1 5 0,-2 2 0,2 0 0,-2 2 1,-1-2-1,-1 2 0,2 0 0,-5-2 1,4 0 0,1 2-1,0-2 1,0 0-1,0-4 1,2 4-1,-2 0 1,2 2-1,-5-2 0,3 0 1,0 6-1,-3 5 0,0 2 0,-2 0 1,0 0-1,0 2 1,0-4-1,-2 1 1,0-7-1,2-5-1,-3 0 1,6-3-1,-6-3 1,3-1 0,0-6 0,0 3-1,-2-3 1,-1 0 1,1-2-1,0 2 1,2 0-1,0 2 1,2 0-1,0 4 1,1-1-1,-1 1 1,1-1-1,1-1 0,-4-2 1,0 0-1,0 1 0,-2-3 1,0-3 0,-1 3-1,-2 3 1,3 1-2,0 0 2,2 3-2,-3-1 2,3 7-1,-2-2 0,2 6 0,-2-4 1,2 0-1,-5 5 1,2-1-1,1 2 1,0 1-1,-3-5 0,2 2 1,-1 0-1,1-2 0,-2 1 1,1 3-1,-1-4 1,2 0-1,1 0 0,2 3 0,0-3 1,2 4-1,1-2 0,2 1 0,-1 3 1,1 3-1,0-2 0,0 1 0,-5 1 0,2-2 1,-2-3-1,0-2 0,-2-6 1,-1 0-1,3-7 1,-2 1-1,4-5 1,-2-3-1,3 1 1,-1-4-2,3-1 1,0 1 1,-3 4-1,1 0 0,1 0 0,-1 0 0,-1-1 0,3 1 0,-3 4 0,3-1 0,5-1 0,-3 0 0,2 4 0,-1 2 0,1 1 0,1-1 0,-1-1 0,1-3 0,-5-2 0,-3-2 0,3 2 0,0-7 0,-3-1 1,0-1-1,-2 1 0,0 1 1,0 5-1,3 0 0,-3-7 0,2 5 1,1 0-1,-1 0 0,0-1 0,1-1 0,-1-5 0,1-2 0,-1-2 0,0-2 0,1-5 1,-1 1-1,-2-3 0,3-2 0,-3 3 0,0-1 0,0 5 0,0 1-1,0 1 2,-3 4-1,1 0 0,2-4 0,-3-4 0,-1-7 0,1-5-1,3-23-2,-2 28-12,2-28-18,-15-30-1,-8-6-2,-6-12-1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3:29.9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8F9606F-0BB6-4583-9543-0A6F79C96D90}" emma:medium="tactile" emma:mode="ink">
          <msink:context xmlns:msink="http://schemas.microsoft.com/ink/2010/main" type="inkDrawing" rotatedBoundingBox="991,14472 24181,13843 24185,13989 995,14617" shapeName="Other">
            <msink:destinationLink direction="with" ref="{1ADCE762-6066-4892-88F0-41C0337DEF72}"/>
          </msink:context>
        </emma:interpretation>
      </emma:emma>
    </inkml:annotationXML>
    <inkml:trace contextRef="#ctx0" brushRef="#br0">0 558 8,'0'0'12,"0"0"-2,24 15-2,-24-15 0,36 7-1,-9-7-1,9 8-2,-3-8 0,13 7-1,-6-7 0,15 6-1,-2-6 1,14 7-1,-9-5 1,13 2-1,1-2-1,10 2 0,-1-1 0,8-1 0,4 0-1,8 0 0,4 0 0,10-2 0,5 0 0,2 0 0,5-2 0,2 2 0,5-2 0,0 0 0,0-3 1,7-3-1,-4 4 0,7-3 1,11 1-1,8-3 1,2 3 0,5-1-1,5 1 1,7 3-1,2 1 1,3 0-1,0-2 1,2 4-1,0-2 1,3 2-1,4-5 1,3 5 0,2-4 0,0 4 0,10-4 0,2-1 0,7-3 0,5 1 0,0-3 0,5 3-1,10-4 0,4 5 0,-9-3-1,6 3 1,-1 1-1,2 1 1,7 0-1,2 2 1,-7-3 0,-2-1 0,7 2 0,-5-1 0,10-1 0,-2-1 0,-6 1 0,-2-3 0,1 5 0,-1-3 0,-2 1 0,0-3 0,-5 5 0,-7-5 0,-3 5 0,-4-4 0,-1-1 0,1-2 0,2 3 0,-2-3 0,-3 2 0,-2-4 0,0 2 0,-7-2 0,4 1 0,-9-1 0,-5 2 0,-2-2 0,-3 0 0,1 2 0,-1 0 0,0 1-1,1 1 1,-1 0 0,0 1 0,1-1-1,4 1 1,-3 1 0,4 1-1,1 1 1,3 3 0,0 0 0,-3 0-1,-1 2 1,-1 0 0,0 0 0,-2 0 0,-3 0-1,0 0 1,-4-2 0,-1 2 0,1 0 0,-3 0 0,-2 0-1,-8 0 2,-1 0-2,-8-2 1,-10 2 1,-4-5-1,-8 1 0,-19-3 1,-14 3 0,-16-4 1,-16 3 1,-23-8 0,-7 9 1,-24-9 0,-3 9-1,-26 4 1,0 0-1,17-28-1,-17 28 0,0 0-1,0 0-1,0 0 1,0 0-1,0 0 0,28-13 0,-28 13-1,36 8 1,-4-3 0,3-1 0,16 3 0,6-1 1,10 0-1,10 1 0,4-3 0,8 3 0,-1-3 0,1 0 0,-5 1 0,-3-3-1,-9 0 1,-7 0 0,-15-4 0,-7 0 0,-12-3 0,-7 3 0,-24 2 1,0 0-1,22-13 0,-22 13-2,0 0-9,0 0-17,-24 15-1,24-15-2,-50-8 1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3:33.9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75E7306-1DE1-44C7-A75A-ACEFBF6602C9}" emma:medium="tactile" emma:mode="ink">
          <msink:context xmlns:msink="http://schemas.microsoft.com/ink/2010/main" type="writingRegion" rotatedBoundingBox="10774,9763 11288,9763 11288,9830 10774,9830"/>
        </emma:interpretation>
      </emma:emma>
    </inkml:annotationXML>
    <inkml:traceGroup>
      <inkml:annotationXML>
        <emma:emma xmlns:emma="http://www.w3.org/2003/04/emma" version="1.0">
          <emma:interpretation id="{BE1CE007-2434-4ACE-B235-4631DAAACD74}" emma:medium="tactile" emma:mode="ink">
            <msink:context xmlns:msink="http://schemas.microsoft.com/ink/2010/main" type="paragraph" rotatedBoundingBox="10774,9763 11288,9763 11288,9830 10774,9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0F0605-BB10-46AA-8EFF-989AF1C54E37}" emma:medium="tactile" emma:mode="ink">
              <msink:context xmlns:msink="http://schemas.microsoft.com/ink/2010/main" type="line" rotatedBoundingBox="10774,9763 11288,9763 11288,9830 10774,9830"/>
            </emma:interpretation>
          </emma:emma>
        </inkml:annotationXML>
        <inkml:traceGroup>
          <inkml:annotationXML>
            <emma:emma xmlns:emma="http://www.w3.org/2003/04/emma" version="1.0">
              <emma:interpretation id="{B295F077-C61E-400A-A648-9BB62C76F237}" emma:medium="tactile" emma:mode="ink">
                <msink:context xmlns:msink="http://schemas.microsoft.com/ink/2010/main" type="inkWord" rotatedBoundingBox="10774,9763 11288,9763 11288,9830 10774,9830"/>
              </emma:interpretation>
              <emma:one-of disjunction-type="recognition" id="oneOf0">
                <emma:interpretation id="interp0" emma:lang="en-US" emma:confidence="1">
                  <emma:literal>so</emma:literal>
                </emma:interpretation>
                <emma:interpretation id="interp1" emma:lang="en-US" emma:confidence="0">
                  <emma:literal>is</emma:literal>
                </emma:interpretation>
                <emma:interpretation id="interp2" emma:lang="en-US" emma:confidence="0">
                  <emma:literal>sf</emma:literal>
                </emma:interpretation>
                <emma:interpretation id="interp3" emma:lang="en-US" emma:confidence="0">
                  <emma:literal>of</emma:literal>
                </emma:interpretation>
                <emma:interpretation id="interp4" emma:lang="en-US" emma:confidence="0">
                  <emma:literal>vs</emma:literal>
                </emma:interpretation>
              </emma:one-of>
            </emma:emma>
          </inkml:annotationXML>
          <inkml:trace contextRef="#ctx0" brushRef="#br0">9 65 5,'0'0'10,"-21"2"0,21-2-1,0 0-1,0 0-2,0 0 0,0 0-1,0 0 0,0 0 0,0 0 0,0 0 0,0 0-1,0 0 1,36-8-1,-36 8 1,40-11-2,-16 4-1,7 1 0,5-1-1,0 1-1,0 2 0,2-3 1,-2 3-1,-2-1 0,-5 5 0,-3-2 0,-26 2 0,29 2 1,-29-2-1,0 0 1,0 0-1,0 0 0,-34 20 1,34-20-1,-38 8 1,16-3-1,1-3 0,-3 0 0,24-2 0,-34 2 0,34-2 1,0 0-2,-26 0 1,26 0 0,0 0 0,0 0 0,31-8 0,-31 8-1,41-7 1,-15 5 0,5-2 0,0-1 0,-4 3 0,1 0 0,-6 2 0,-1 0 0,-21 0 0,24-2 0,-24 2 1,0 0-1,0 0 0,-26 11 1,26-11-1,-41 8 0,20-1 0,-6-1 0,27-6 0,-40 9-1,40-9-1,-34 4-8,34-4-15,0 0-2,0 0 0,0 0 9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3:45.2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E970D8B-FD2E-449D-97C6-6EBD028C9023}" emma:medium="tactile" emma:mode="ink">
          <msink:context xmlns:msink="http://schemas.microsoft.com/ink/2010/main" type="writingRegion" rotatedBoundingBox="9179,5077 11004,4981 11053,5908 9228,6005"/>
        </emma:interpretation>
      </emma:emma>
    </inkml:annotationXML>
    <inkml:traceGroup>
      <inkml:annotationXML>
        <emma:emma xmlns:emma="http://www.w3.org/2003/04/emma" version="1.0">
          <emma:interpretation id="{1276A54E-CBFA-4B25-A49A-2AAE87459F47}" emma:medium="tactile" emma:mode="ink">
            <msink:context xmlns:msink="http://schemas.microsoft.com/ink/2010/main" type="paragraph" rotatedBoundingBox="9179,5077 11004,4981 11053,5908 9228,60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F6AF1B-E19B-43E9-8621-7D37604A242E}" emma:medium="tactile" emma:mode="ink">
              <msink:context xmlns:msink="http://schemas.microsoft.com/ink/2010/main" type="line" rotatedBoundingBox="9179,5077 11004,4981 11053,5908 9228,6005"/>
            </emma:interpretation>
          </emma:emma>
        </inkml:annotationXML>
        <inkml:traceGroup>
          <inkml:annotationXML>
            <emma:emma xmlns:emma="http://www.w3.org/2003/04/emma" version="1.0">
              <emma:interpretation id="{32D17777-C11F-4417-9ED8-DE34CF85AE5A}" emma:medium="tactile" emma:mode="ink">
                <msink:context xmlns:msink="http://schemas.microsoft.com/ink/2010/main" type="inkWord" rotatedBoundingBox="9179,5077 11004,4981 11053,5908 9228,6005">
                  <msink:destinationLink direction="with" ref="{2C6E39F4-71D5-4D35-B55C-38FE4EC570E2}"/>
                </msink:context>
              </emma:interpretation>
              <emma:one-of disjunction-type="recognition" id="oneOf0">
                <emma:interpretation id="interp0" emma:lang="en-US" emma:confidence="0">
                  <emma:literal>2.0</emma:literal>
                </emma:interpretation>
                <emma:interpretation id="interp1" emma:lang="en-US" emma:confidence="0">
                  <emma:literal>2.0 u</emma:literal>
                </emma:interpretation>
                <emma:interpretation id="interp2" emma:lang="en-US" emma:confidence="0">
                  <emma:literal>2.0 -</emma:literal>
                </emma:interpretation>
                <emma:interpretation id="interp3" emma:lang="en-US" emma:confidence="0">
                  <emma:literal>1.0</emma:literal>
                </emma:interpretation>
                <emma:interpretation id="interp4" emma:lang="en-US" emma:confidence="0">
                  <emma:literal>2.0 _</emma:literal>
                </emma:interpretation>
              </emma:one-of>
            </emma:emma>
          </inkml:annotationXML>
          <inkml:trace contextRef="#ctx0" brushRef="#br0">89 442 11,'0'0'11,"0"0"2,-24 11-1,24-11 0,0 0-1,-31-7-2,31 7-1,0 0-1,0 0-1,-24-21-1,24 21-1,0 0-1,0 0 0,-10-22-1,10 22 0,0 0-1,0 0 0,10-24 0,-10 24 0,19-28 0,-4 7-1,4-9 0,5-3 1,0-5-1,4-3 0,1 2 0,0 2 0,0 3 0,-8 6 0,1 4 0,-22 24 0,28-26 0,-28 26 0,0 0 0,0 0 0,0 0 0,0 0 0,0 0 0,0 0 0,0 0 0,-4 30 0,-6-8-1,3 6 1,-3 6 0,3 9 0,-2 9 0,1 9 0,-1 5 0,-1 5 0,3 5 0,0-3 0,0 0 0,-1-6 0,-1-9 0,2-4 1,-3-13-1,3-4 0,-3-13 1,10-24-1,-19 25 1,19-25-1,-24 5 1,24-5-1,-21-11 0,21 11 1,-22-24-1,22 24 0,-14-26 0,14 26 0,-10-23 0,10 23 0,0 0 0,0 0 0,-7-20 0,7 20 0,0 0-1,0 0 1,24 7 0,-2-5 0,4 2-1,7-2 1,8 1 0,2-1 0,3 0 0,-3 0 1,-5 0-2,-7 0-1,0 5-2,-31-7-5,34 0-18,-34 0-4,0 0 1,0 0 7</inkml:trace>
          <inkml:trace contextRef="#ctx0" brushRef="#br0" timeOffset="241.0134">537 847 6,'0'0'24,"-22"7"1,22-7-12,0 0-9,0 0-2,-21 17-5,21-17-12,0 0-9,0 0 0,0 0 17</inkml:trace>
          <inkml:trace contextRef="#ctx0" brushRef="#br0" timeOffset="788.0448">834 222 1,'0'0'17,"0"0"-2,0 0-2,-10 26 0,10-26-1,-12 19-1,12-19 0,-17 37-4,1-15-1,11 14-3,-7 3 0,12 6-1,-2 1-1,9 1-1,5-4 1,4 0 0,1-11-1,10-4 1,-4-10-1,6-8 1,2-12-1,3-6 1,-3-7 0,3-9-1,-3-6 1,-5-7-1,-4-6 1,-6 0 0,-9-5-1,-11-1 1,-13-1 0,-5 5 0,-9 0 0,-5 10 0,-4 5 0,-1 6-1,0 9 1,10 7-3,31 8-11,-41 19-17,41-19-2,-16 26 0,16-26 11</inkml:trace>
          <inkml:trace contextRef="#ctx0" brushRef="#br0" timeOffset="-8878.5077">1317 526 6,'0'0'8,"0"0"0,0 0 0,0 0-2,0 0 0,34 13-2,-5-11 0,-1-4 0,16 2-1,-4-2-2,8-3 0,0 1 0,-3 0-1,3-3 1,-7 3-1,-3 0 1,-9-1 0,-7 1 0,-22 4 1,24-8-1,-24 8 1,0 0 0,0 0-1,-22-9 1,22 9-2,-24 0 1,24 0-1,-21 2 0,21-2 0,0 0 0,0 0-1,0 0 1,0 0 0,0 0 0,0 0 0,0 0 0,0 0 0,-22 2 0,22-2 0,0 0 0,0 0 0,0 0 0,-24-13 0,24 13 0,0 0 0,0 0 0,-24-4 0,24 4 0,0 0-1,0 0 1,0 0-1,0 0 0,0 0 0,0 0 0,0 0 0,0 0-1,0 0-2,0 0-12,22 15-8,-22-15 3,26-6 21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3:42.5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2DC1C89-9F0E-4A25-92C5-A44C73023F21}" emma:medium="tactile" emma:mode="ink">
          <msink:context xmlns:msink="http://schemas.microsoft.com/ink/2010/main" type="writingRegion" rotatedBoundingBox="9030,9464 10443,9464 10443,10369 9030,10369"/>
        </emma:interpretation>
      </emma:emma>
    </inkml:annotationXML>
    <inkml:traceGroup>
      <inkml:annotationXML>
        <emma:emma xmlns:emma="http://www.w3.org/2003/04/emma" version="1.0">
          <emma:interpretation id="{FC79B8BD-B790-481C-899F-0918B271AE6F}" emma:medium="tactile" emma:mode="ink">
            <msink:context xmlns:msink="http://schemas.microsoft.com/ink/2010/main" type="paragraph" rotatedBoundingBox="9030,9464 10443,9464 10443,10369 9030,10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97EE71-B636-45BF-8522-C4822BF68AED}" emma:medium="tactile" emma:mode="ink">
              <msink:context xmlns:msink="http://schemas.microsoft.com/ink/2010/main" type="line" rotatedBoundingBox="9030,9464 10443,9464 10443,10369 9030,10369"/>
            </emma:interpretation>
          </emma:emma>
        </inkml:annotationXML>
        <inkml:traceGroup>
          <inkml:annotationXML>
            <emma:emma xmlns:emma="http://www.w3.org/2003/04/emma" version="1.0">
              <emma:interpretation id="{2A94DA91-6290-4C5A-8490-905FAC863A7F}" emma:medium="tactile" emma:mode="ink">
                <msink:context xmlns:msink="http://schemas.microsoft.com/ink/2010/main" type="inkWord" rotatedBoundingBox="9030,9464 10443,9464 10443,10369 9030,10369"/>
              </emma:interpretation>
              <emma:one-of disjunction-type="recognition" id="oneOf0">
                <emma:interpretation id="interp0" emma:lang="en-US" emma:confidence="1">
                  <emma:literal>0.5</emma:literal>
                </emma:interpretation>
                <emma:interpretation id="interp1" emma:lang="en-US" emma:confidence="0">
                  <emma:literal>0-5</emma:literal>
                </emma:interpretation>
                <emma:interpretation id="interp2" emma:lang="en-US" emma:confidence="0">
                  <emma:literal>O.5</emma:literal>
                </emma:interpretation>
                <emma:interpretation id="interp3" emma:lang="en-US" emma:confidence="0">
                  <emma:literal>O .5</emma:literal>
                </emma:interpretation>
                <emma:interpretation id="interp4" emma:lang="en-US" emma:confidence="0">
                  <emma:literal>0 .5</emma:literal>
                </emma:interpretation>
              </emma:one-of>
            </emma:emma>
          </inkml:annotationXML>
          <inkml:trace contextRef="#ctx0" brushRef="#br0">259 86 13,'0'0'11,"-38"17"-1,14-4-1,24-13-1,-45 32 1,26-6 0,-8-4-1,10 15 0,-11-5-1,13 15 0,-9-4-2,15 16 1,-6-6-3,18 10 0,-1-5-2,13 2 0,4-1-1,10-1 0,2-11 0,5-4 0,-3-13 0,5-12 0,1-16 1,1-11 0,-4-21 1,3-11-1,-3-15 0,-5-11 0,-3-10 0,-11-5 0,-7-4 0,-10-1-1,-7 6 0,-8 5 0,-11 7 1,2 13-1,-7 11 1,4 19-1,-1 11 1,1 13-2,3 10-1,-2 5-5,19 20-15,-7 1-7,6 1 0,8 3-1</inkml:trace>
          <inkml:trace contextRef="#ctx0" brushRef="#br0" timeOffset="299.0168">798 752 21,'0'0'24,"-29"6"2,29-6-13,0 0-6,0 0-2,0 0-4,0 0-6,0 0-19,22-23 1,-22 23-4,29-35 10</inkml:trace>
          <inkml:trace contextRef="#ctx0" brushRef="#br0" timeOffset="1040.0595">1318 84 1,'-22'-7'21,"22"7"3,-21 7-8,-6-11-4,27 4-1,-43 10-2,43-10-1,-55 18-2,31-6-3,-16-1 0,8 0-1,-6 0-1,5 0 1,4-3-1,5 3-1,2-5 1,22-6 0,-21 16-1,21-16 0,-3 23 1,3-23-1,10 33 0,-3-14 1,3 0 0,-1 5 0,1-2 0,-1 3 0,-4-3 1,2 2-1,-4-5 0,4 5 1,-7-24-1,10 34 0,-10-34 0,9 24 0,-9-24-1,0 0 1,29 4-1,-29-4 1,31-15-1,-9 7 0,-1-5 0,5 2 0,3 0 0,2 2 0,0 5 0,1 2 0,4 8 0,-5 5 0,0 7 0,-2 1 0,-8 9 0,-2 2 0,-12 2 1,-2 5 0,-12-7 0,-7 3 1,-13-8-1,-4-1 1,-12-9 0,0 0 0,-10-10 0,1-3-1,-3-7-1,4-3 0,8 3-3,2-14-9,18 13-19,23 6-2,-24-15 1,24 15-3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25.1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FE96369-6751-4073-9763-F794DF14EF31}" emma:medium="tactile" emma:mode="ink">
          <msink:context xmlns:msink="http://schemas.microsoft.com/ink/2010/main" type="inkDrawing" rotatedBoundingBox="15714,8726 18665,8618 18668,8706 15717,8814" semanticType="underline" shapeName="Other"/>
        </emma:interpretation>
      </emma:emma>
    </inkml:annotationXML>
    <inkml:trace contextRef="#ctx0" brushRef="#br0">-8 84 9,'0'0'12,"-23"-3"-3,23 3-1,0 0 1,0 0-2,0 0-1,48 23 0,11-11-2,20-8 1,32 8 0,22-10-1,27 3-1,20-8 0,26 1 0,10-7 0,10 0 0,-8-5 0,1 3 0,-18-5 1,-11 2-1,-25 0 0,-17 3-1,-31 2 0,-23 2-1,-23 0 1,-18 2-1,-20 3 0,-10 0-2,-23 2-6,0 0-7,0 0-14,0 0-2,0 0 1,3 23 15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4:05.49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ADCE762-6066-4892-88F0-41C0337DEF72}" emma:medium="tactile" emma:mode="ink">
          <msink:context xmlns:msink="http://schemas.microsoft.com/ink/2010/main" type="inkDrawing" rotatedBoundingBox="1466,14059 11162,9908 11486,10667 1791,14818" semanticType="callout" shapeName="Other">
            <msink:sourceLink direction="with" ref="{E8F9606F-0BB6-4583-9543-0A6F79C96D90}"/>
            <msink:sourceLink direction="with" ref="{02B5ACC5-5AFD-473D-8355-343455832CB3}"/>
          </msink:context>
        </emma:interpretation>
      </emma:emma>
    </inkml:annotationXML>
    <inkml:trace contextRef="#ctx0" brushRef="#br0">0 4174 11,'0'0'7,"0"0"-1,29 0 0,-29 0-1,21-2-1,-21 2-1,32-5 0,-32 5-1,35-6 0,-13 2-1,-22 4 0,43-11 1,-19 7 0,-2 1-1,-1-1 1,3 2 1,-2-2-1,-1 4 0,-21 0 1,43 0-1,-43 0 0,43 0 0,-21-3 0,4 3 0,-2-4 0,7 2-1,-4-2 0,6-1 0,-4 1 0,0 0-1,2-1 1,-2 1-1,2 2 1,-3 0-1,1 0 1,0 2 0,0-2 0,-1 4-1,1-2 1,5-2 0,-3-1 0,2 1-1,6-4 1,-1-1 0,0-1-1,3-3 0,2 0 1,-5 0-1,1 1 1,1-1-1,-4 2 1,0 1-1,-5-1 1,0 2 0,-2-1-1,5 1 1,-6-3-1,6-1 1,-1 0-1,3-2 1,3-2-1,-1 4 0,3-4 1,-1 2-1,1 0 0,-5 3 0,0-1 0,-3 6 0,1-3 0,-5-1 0,-3 3 0,3-1 0,-1-1 1,6-1-1,-3-2 0,3 1 0,2-1 0,2-2 1,7 2-1,-4 0 0,5 3 0,-3-3 0,5 2 0,-5 1 0,2-1 0,-2 0 0,-2 1 0,2-1 0,0 1 1,-5-1-1,1 0 0,1 1 0,-1-3 0,1 0 0,-4 0 0,0 1 0,0-1 0,0-2 0,0 2 0,-2-2 0,-1 2 0,-2 1 0,0-3 0,-2 2 0,2 0 0,0 3 0,-2-3 1,0 2-1,2 1 0,0-1 0,0 2 0,0 1 0,-4-3 0,4 5 0,-5-2 0,5-1 0,-2 1 0,-3-1 0,3 1 0,0-5 0,4 2 1,-2-4-1,5 5 0,-5-5 1,5 2-1,-2-2 0,4 2 0,1 1 0,-4-3 1,1 0-1,3 0 0,-1 2 0,0-2 0,3 0 1,-3 0-1,3 2 0,-3 1 1,3-1-1,-3 0 0,1 0 0,-6 1 0,3-3 0,-5 2-1,0 0 1,-2-2 0,2 0 1,0-2-2,0 2 2,1-2-1,1 0 1,5 0-1,1 0 0,-1 0 0,0 0 0,1 0 0,-3 2 1,-1-2-1,1 2 0,-7 0 0,0-2 0,-3 2 1,3-2-1,0-3 1,-1 1-1,6 0 0,-1 0 1,3-3-1,3 1 0,-3 2 0,4-3 0,-1 3 0,-3 0 1,2 2-1,-2-3 0,-3 3 0,1-2 0,2 0 0,-3 0 0,-2-1 1,5 1-1,-5 0 0,3-2 0,-3-3 0,3 3 0,-1-1 0,-2 1 0,3-1 0,-3 1 0,0 0 0,0-1 0,0 3 0,-2 2 0,-3-2 1,1 2-2,-3-3 1,0 3 0,-3 0 0,1 0 0,-1 0 0,1 2 0,7-2 0,-8 0 0,8 2 0,0-2 0,-1 2 0,3 2 0,-2-2 0,0 0 0,-5 3 0,2-1 0,-2-2 0,0 2 0,0-2 0,0 2 0,0-2 0,-3 3 0,3-3 0,-2 2 0,2 0 0,-24 11 0,38-24 0,-38 24 0,38-23 0,-38 23 0,39-28 0,-39 28 0,40-30 0,-40 30 1,44-24-1,-23 11 2,1-2-2,2 4 1,2 0-2,-4 1 1,4-1 0,-2 0 0,0 2-1,2 1 1,-2-3-1,0 2 1,-2 1 0,4-1 0,-5-2 0,3 3 0,0-5 0,3 2 0,-3 0 0,7-2 0,-5 0 0,5 0 0,-5 1 0,3-1 0,-2 0 1,-3 0-1,-3 0 0,1 0 0,-22 13 0,33-26 0,-33 26 0,31-30 0,-31 30 0,34-32 0,-34 32 0,31-35 0,-31 35 0,33-34 0,-33 34 0,32-35 0,-32 35 0,33-30 0,-11 17 0,-22 13 0,40-28 0,-18 13 0,2 2 0,0-2 0,0 0 0,0 0 0,-24 15 0,40-33 0,-40 33 0,31-28 0,-31 28 0,29-28 0,-29 28 0,27-28 1,-27 28-1,26-26 0,-26 26 0,33-28 0,-33 28 0,36-32 0,-36 32 0,39-28 0,-39 28 0,38-28 0,-38 28 0,36-26 0,-36 26 0,38-21 0,-38 21 0,34-22 0,-34 22 0,33-24 0,-33 24 0,27-19 0,-27 19 0,26-22 0,-26 22 0,29-19 0,-29 19 0,31-19 0,-10 6 0,-21 13 0,41-22 0,-41 22 0,41-19 0,-41 19 0,36-20 0,-36 20 0,33-15 0,-33 15 0,31-17 0,-31 17 0,34-17 0,-34 17 0,33-17 0,-33 17 0,39-18 0,-39 18 0,38-17 0,-38 17 0,33-21 0,-33 21 0,32-20 0,-32 20 0,21-19 0,-21 19 0,22-24 0,-22 24 0,21-19 0,-21 19 1,29-20-1,-29 20 0,31-23 0,-31 23 1,29-18-1,-29 18 2,21-13-2,-21 13 0,0 0 0,22-17 0,-22 17 0,0 0 0,0 0 0,22-24 0,-22 24 0,0 0 0,21-19 0,-21 19 0,0 0 0,24-17 0,-24 17 0,0 0 0,19-20 0,-19 20 0,0 0 0,0 0 0,19-19 0,-19 19 0,0 0 0,0 0 0,0 0 0,0 0 0,15-21 0,-15 21 0,0 0 0,0 0 0,0 0 0,0 0 0,0 0 0,19-20 0,-19 20 0,0 0 0,0 0 0,0 0 0,21-21 0,-21 21 0,0 0 0,20-20 0,-20 20 0,14-19 0,-14 19 0,21-24 0,-21 24-2,32-32-1,-6 21-5,-26 11-19,38-37 0,-11 20-2,-3-2 1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4:11.75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2B5ACC5-5AFD-473D-8355-343455832CB3}" emma:medium="tactile" emma:mode="ink">
          <msink:context xmlns:msink="http://schemas.microsoft.com/ink/2010/main" type="inkDrawing" rotatedBoundingBox="10296,8706 22522,4240 23076,5756 10849,10222" shapeName="Other">
            <msink:destinationLink direction="with" ref="{1ADCE762-6066-4892-88F0-41C0337DEF72}"/>
          </msink:context>
        </emma:interpretation>
      </emma:emma>
    </inkml:annotationXML>
    <inkml:trace contextRef="#ctx0" brushRef="#br0">0 4762 1,'0'0'12,"22"-17"-4,-22 17-1,0 0-2,19-19 1,-19 19-2,0 0 1,21-22 0,-21 22 0,0 0-1,10-21 0,-10 21-1,0 0 0,0 0-1,10-24 1,-10 24-2,0 0 1,0 0-1,16-22 0,-16 22 0,0 0 0,24-19 0,-24 19 1,17-19-1,-17 19 0,22-20 1,-22 20-1,24-21 1,-24 21-1,24-24 0,-24 24-1,26-24 1,-26 24-1,21-26 1,-21 26-1,24-23 1,-24 23-1,24-24 0,-24 24 1,22-19 0,-22 19-1,0 0 1,26-28-1,-26 28 1,0 0 0,24-28-1,-24 28 0,17-20 1,-17 20-1,17-24 0,-17 24 0,19-21 0,-19 21 0,19-22 0,-19 22 0,19-19 0,-19 19 0,19-19 1,-19 19-1,22-22 0,-22 22 0,19-24 0,-19 24 0,19-21 0,-19 21 1,19-24-1,-19 24 0,17-19 0,-17 19 1,14-20-1,-14 20 0,17-21 0,-17 21 0,22-24 0,-22 24 0,26-22 1,-26 22-1,31-23 0,-31 23 0,34-22 0,-34 22 0,26-21 0,-26 21 1,19-22-1,-19 22 0,19-21 0,-19 21 0,24-22 0,-24 22 0,29-26 0,-29 26 0,36-26 0,-14 13 0,-22 13 0,38-26 0,-38 26 0,36-23 1,-15 10-1,-21 13 0,41-24 0,-41 24 0,41-28 0,-20 15 1,1-2-1,-1 2 0,1-2 0,-22 15 0,38-24 0,-38 24 0,36-23 0,-36 23 0,34-22 1,-34 22-1,33-26 0,-33 26 0,34-28 1,-34 28-1,33-32 1,-18 13-2,1-1 1,1 1 0,-17 19-1,31-30 1,-31 30-1,34-28 1,-34 28-1,29-24 1,-29 24 0,31-20 0,-31 20 0,31-19 1,-31 19-1,36-21 0,-36 21 0,38-24 0,-38 24 0,41-24-1,-41 24 1,40-24 0,-18 14 1,-22 10-1,43-24 0,-43 24 0,41-26 0,-41 26 0,43-30 0,-43 30 0,41-30 0,-20 15 0,-21 15 0,38-28 0,-38 28 0,36-28 0,-36 28 0,31-26 0,-31 26 0,34-28 0,-34 28 0,34-30 0,-34 30 0,38-33 0,-38 33 1,41-32-1,-41 32 0,40-30 0,-40 30 0,36-35 0,-36 35 1,36-32-1,-36 32 0,36-30 1,-36 30-1,36-35 1,-36 35 0,38-32-1,-16 17 0,2-2 1,0-1-1,0 3 0,2-2 1,0 0-1,1 0 0,-1-1 0,0 1 1,-2 0-1,3 2 0,-6-2 0,5 1 1,-4 1-1,0 0 0,-1 0 0,1 2 0,-1 0 0,-21 13 0,41-26 0,-41 26 1,41-30-1,-41 30 0,40-30 0,-18 15 0,-1-2 0,1 2 0,0 0 0,-1 2 0,-21 13 0,38-28 0,-38 28 0,36-28 1,-36 28-1,36-26 0,-36 26 1,34-26-1,-34 26 0,33-22 1,-33 22-3,34-23 2,-34 23-1,31-22 0,-31 22 0,33-24 1,-33 24-2,34-19 2,-34 19 0,36-19 0,-36 19 0,41-20 0,-20 12 0,1-3 0,-1 0 0,1 2 0,-22 9 0,38-19 0,-38 19 0,36-19 0,-36 19 0,34-22 0,-34 22 0,40-21 0,-16 10 0,-2 0 0,4 0 0,-2 1 0,0 1 0,2-2 0,1 2 0,-3 1 0,4-3 0,1 0 0,0 1 0,2-1 1,5 0-1,-3-2 0,1 0 0,2 2 0,-5-2 0,-2 0 0,-3 3 0,-2-1 0,0 2 0,-3-1 0,-21 10 0,41-20 0,-41 20 0,41-17 0,-20 6 0,1 3 0,-1-1 0,-21 9 0,36-17 0,-36 17 0,36-15 0,-36 15 0,31-18 0,-31 18 0,36-17 0,-36 17 0,34-19 0,-34 19 0,38-20 0,-38 20 0,43-21 1,-16 8-1,-3 2 0,2-2 0,-2 0 1,2 2-1,-2-2 0,2 5 0,-26 8 0,39-24 0,-39 24 0,36-21 0,-36 21 1,36-22-2,-36 22 2,36-24-1,-15 11 0,-21 13 0,41-25 0,-17 9 0,-3 1 0,3 2 0,3 1 0,-1-1 0,-2 0 0,0 2 0,2 0 0,-4 0 0,-1 3 0,1-3 0,-1 0 1,-21 11-1,39-19 0,-39 19 0,36-20 0,-36 20 0,35-17 0,-35 17 0,36-15 0,-36 15 0,39-15 0,-15 6 0,0 1 0,0-3 0,-1 2 0,1 1 0,0-1 0,3-2 1,-3 3-1,2-1 0,-2 0 0,5 1 0,-3-3 0,5 2 0,-2 1 0,2 1 0,-2 1 0,2-3 0,0 3 0,-2 2 1,-1-1-1,-1 1 1,-3-3-1,0 3 1,2 0-1,-4 0 1,4-1-1,0 1 1,1 0-1,1-3 1,1 1-3,0-1 3,-5 1-3,2-1 2,-2 1-1,-2-1 1,-1 3-2,1 0 2,-22 4 0,36-7 0,-36 7-1,38-8 1,-38 8 0,38-11 0,-38 11-1,41-13 1,-20 6-1,-21 7 1,41-15-1,-19 11 1,-1 2 0,-21 2-1,39-9 1,-18 7 0,-21 2 0,38-4 0,-16 2 0,-22 2 0,41-7 0,-41 7 0,40-4 0,-40 4 0,41-4 0,-41 4 0,43-7 0,-21 5 0,4-2 0,0 1-1,-2-1 1,7 0 0,-2 0 0,0-1 0,0 3 0,2-2 0,-5 2 0,3-1 0,0 1 0,-1 0 0,-1 0 0,1 0 0,1 0 0,-3 0-1,1-1 1,-3-1 0,0 2 0,0 0 0,-3-3 0,-21 5 0,41-4 0,-20 0 0,-21 4 0,41-4-1,-19 1 1,-22 3 0,43-2-1,-22 0 1,3 2 0,3 0-1,-3 0 0,0 0 1,2 0-1,-2 0 1,-3 0-1,3-2 1,0 2-1,-2-2 1,-1 0 0,-21 2-1,41-7 1,-41 7 0,36-8 0,-36 8 0,31-9 0,-31 9 0,31-9-1,-31 9 1,29-6 0,-29 6 0,38-7 0,-16 3 0,2 0-1,2 2 1,0-3 0,1 1-1,9 0 1,-3-3-1,3 3 1,-5-3-1,5 3 1,-9 0-1,4-1 1,-3 3 0,-1-2-1,-6 2 1,-21 2-1,36-4 1,-36 4 0,36-5 0,-36 5 0,36-6-1,-36 6 1,41-9 0,-17 7 0,2-2 0,5-1 0,-2 3 0,2 0 0,0 0 0,3 0 0,-1-3 0,3 5-1,-5-2 2,3 0-2,-3 0 1,2-2 0,1 2 0,-3-3 0,0 3 0,-7-2 0,5-3-1,-5 3 2,5 0-2,-6 1 1,-1-3 0,2 2 0,-24 4 0,41-7 0,-41 7 0,40-6 0,-18-1 0,-22 7 0,38-6 0,-38 6 0,39-7 0,-18 3 0,-21 4-1,38-9 1,-16 7 0,-1-2 0,1 0 0,0 2 0,-1-3 0,-21 5 0,38-8 0,-38 8 0,34-7 0,-34 7 0,31-6 0,-31 6 0,26-9 0,-26 9 0,27-9 0,-27 9-1,29-8 1,-29 8 0,31-7 0,-31 7 0,36-6-1,-36 6 0,35-2 1,-35 2-1,36-2 0,-36 2 1,36-5-1,-36 5 1,34-2-1,-34 2 1,31-4 0,-31 4-1,31-5 1,-31 5 0,29-6 0,-29 6 0,26-4 0,-26 4 0,31-9 0,-31 9 0,29-9 0,-29 9 0,26-8 0,-26 8 0,31-9 0,-31 9 0,34-8 0,-34 8 0,36-9-1,-36 9 1,38-6 0,-38 6 0,36-7 0,-36 7 0,34-4 0,-34 4-1,31-2 1,-10-1 0,-21 3 0,39-2 0,-39 2 0,36 0 0,-36 0 0,26-2 0,-26 2-1,0 0 1,29-4 0,-29 4 0,0 0 0,31-4 0,-31 4 0,26-5 0,-26 5 0,31-2 0,-31 2-1,27-2 1,-27 2 0,26-2 0,-26 2 0,26-2 0,-26 2 0,22 0 0,-22 0 0,29 4 0,-29-4 0,31 4 0,-31-4 0,36 7 0,-36-7 0,38 4 0,-38-4 0,31 4 0,-31-4 0,29 2 0,-29-2 0,24-2 0,-24 2 0,0 0 0,28-4 0,-28 4 0,0 0 0,29-9 1,-29 9-1,22-6 0,-22 6 1,21-7-1,-21 7 0,0 0 1,0 0-1,29-12 0,-29 12 0,0 0 0,0 0 0,26-13 0,-26 13 0,0 0 0,29-9 1,-29 9-1,0 0 0,0 0 0,26-7 0,-26 7 0,0 0 0,0 0 0,22-6 0,-22 6 0,0 0 0,24-6 0,-24 6 0,0 0 0,31-9 0,-31 9 0,22-7 0,-22 7 0,0 0 0,31-8 0,-31 8 0,21-7 0,-21 7 0,22-2 1,-22 2-1,26-2 0,-26 2 0,29-2 0,-29 2 0,26-2-1,-26 2 1,29 0 0,-29 0 0,31-2 0,-31 2 0,34 0 0,-34 0 0,26 0 0,-26 0 0,21 2 0,-21-2 0,0 0 0,24 0 0,-24 0 0,0 0 0,24 6 0,-24-6 0,22 5 0,-22-5 0,21 6 0,-21-6 0,0 0 0,29 4 0,-29-4 1,0 0-1,24-2 1,-24 2-1,0 0 1,0 0-1,24-4 1,-24 4-1,0 0 1,22-2-1,-22 2 1,0 0 0,0 0 0,0 0 0,0 0 1,21-7 0,-21 7 0,0 0 0,0 0 0,0 0-1,0 0 0,0 0 0,-5-19-1,5 19 1,0 0-1,0 0-1,0 0-1,0 0-5,0 0-19,0 0-1,0 0-1,0 0 8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4:35.51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F3E902-38DC-45B0-AED5-F7EB496204CE}" emma:medium="tactile" emma:mode="ink">
          <msink:context xmlns:msink="http://schemas.microsoft.com/ink/2010/main" type="inkDrawing" rotatedBoundingBox="20628,3030 20730,3604 20639,3620 20537,3046" semanticType="callout" shapeName="Other">
            <msink:sourceLink direction="with" ref="{7A696EF1-D660-4A63-BC00-A3CE2A4E9ACA}"/>
          </msink:context>
        </emma:interpretation>
      </emma:emma>
    </inkml:annotationXML>
    <inkml:trace contextRef="#ctx0" brushRef="#br0">-13 8 5,'0'-19'6,"0"19"-1,0 0 2,0 0-1,0 0 1,0 0 0,0 0 0,0 0 0,0 0 1,0 0-1,0 0 0,0 0-1,0 0 1,0 0 0,14 26 0,-14-26 0,8 32-1,-11-12-1,13 12 1,-13-2-2,11 11 1,-13 2 0,12 7-4,-7-3 2,7 3-3,-2-7 2,7 0-2,-5-9 1,0-1-1,-7-33 0,15 32 1,-15-32 0,0 0-1,7 19 1,-7-19-1,0 0 1,0 0-1,0 0 1,0 0-1,0 0 0,0 0 0,0 0-1,9-26-1,-9 26-2,3-25-5,-3 25-25,24-26 1,-24 26-2,19-35 1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4:36.6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696EF1-D660-4A63-BC00-A3CE2A4E9ACA}" emma:medium="tactile" emma:mode="ink">
          <msink:context xmlns:msink="http://schemas.microsoft.com/ink/2010/main" type="inkDrawing" rotatedBoundingBox="18610,4016 22873,3725 22879,3807 18616,4098" shapeName="Other">
            <msink:destinationLink direction="with" ref="{68F3E902-38DC-45B0-AED5-F7EB496204CE}"/>
          </msink:context>
        </emma:interpretation>
      </emma:emma>
    </inkml:annotationXML>
    <inkml:trace contextRef="#ctx0" brushRef="#br0">37 275 5,'-14'21'12,"14"-21"-1,0 0-1,0 0 0,-24 11-1,24-11 0,0 0 0,0 0 0,0 0-1,24 13-1,-24-13-1,45 2-1,-16-8-1,21 10-1,3-10 0,19 3-1,12-7 0,21-1-1,10 0 1,19-4-1,12 0 0,12 2-1,10 0 1,7 2-1,4 3 0,-2 1 0,1 3 0,-1 2 0,0-3 0,-7 3 0,0-4 0,-2-1 0,-10-3 1,0-1-1,-8-6 0,-6 2 0,-3-5 0,-4 3 1,-17-2 0,-8 3 0,-11 1 0,-15 7 0,-21-1 0,-10 5 0,-19-3 0,-13 5 0,-23 2 0,22 0 0,-22 0 0,0 0 0,0 0-1,0 0 1,0 0-1,0 0-1,0 0-2,0 0-3,0 0-16,0 0-10,-31 24-1,2-22-1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4:37.41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5D29A78-46B5-4975-BCCD-F86E708FDF41}" emma:medium="tactile" emma:mode="ink">
          <msink:context xmlns:msink="http://schemas.microsoft.com/ink/2010/main" type="writingRegion" rotatedBoundingBox="18815,4491 23268,3862 23403,4815 18950,5445"/>
        </emma:interpretation>
      </emma:emma>
    </inkml:annotationXML>
    <inkml:traceGroup>
      <inkml:annotationXML>
        <emma:emma xmlns:emma="http://www.w3.org/2003/04/emma" version="1.0">
          <emma:interpretation id="{4B980FD5-4848-447C-BD1D-8D47EB73ADC1}" emma:medium="tactile" emma:mode="ink">
            <msink:context xmlns:msink="http://schemas.microsoft.com/ink/2010/main" type="paragraph" rotatedBoundingBox="18815,4491 23268,3862 23403,4815 18950,54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0AA630-95E2-4C1D-A077-13A9165E0B7D}" emma:medium="tactile" emma:mode="ink">
              <msink:context xmlns:msink="http://schemas.microsoft.com/ink/2010/main" type="line" rotatedBoundingBox="18815,4491 23268,3862 23403,4815 18950,5445"/>
            </emma:interpretation>
          </emma:emma>
        </inkml:annotationXML>
        <inkml:traceGroup>
          <inkml:annotationXML>
            <emma:emma xmlns:emma="http://www.w3.org/2003/04/emma" version="1.0">
              <emma:interpretation id="{E787ED40-C218-4BDD-A65F-56F132F04D52}" emma:medium="tactile" emma:mode="ink">
                <msink:context xmlns:msink="http://schemas.microsoft.com/ink/2010/main" type="inkWord" rotatedBoundingBox="18815,4491 23268,3862 23403,4815 18950,5445"/>
              </emma:interpretation>
              <emma:one-of disjunction-type="recognition" id="oneOf0">
                <emma:interpretation id="interp0" emma:lang="en-US" emma:confidence="0">
                  <emma:literal>1+e-z</emma:literal>
                </emma:interpretation>
                <emma:interpretation id="interp1" emma:lang="en-US" emma:confidence="0">
                  <emma:literal>tent</emma:literal>
                </emma:interpretation>
                <emma:interpretation id="interp2" emma:lang="en-US" emma:confidence="0">
                  <emma:literal>"test</emma:literal>
                </emma:interpretation>
                <emma:interpretation id="interp3" emma:lang="en-US" emma:confidence="0">
                  <emma:literal>Intent</emma:literal>
                </emma:interpretation>
                <emma:interpretation id="interp4" emma:lang="en-US" emma:confidence="0">
                  <emma:literal>"text</emma:literal>
                </emma:interpretation>
              </emma:one-of>
            </emma:emma>
          </inkml:annotationXML>
          <inkml:trace contextRef="#ctx0" brushRef="#br0">1 0 6,'0'0'26,"0"0"-6,0 0-3,0 0-2,29 5-1,-29-5-3,5 34-1,-15-12-3,15 25 0,-17-2 0,12 18-3,-10-3 1,8 9-2,-3-6 0,3-1-1,2-6-1,4-8 0,1-14 0,5-8-1,-10-26 0,21 22-1,-21-22 0,24-15-3,0 4-5,-24-24-10,15 12-15,-13-10 0,5 5 0,-9-2 11</inkml:trace>
          <inkml:trace contextRef="#ctx0" brushRef="#br0" timeOffset="436.0249">748 261 1,'-24'0'20,"24"0"6,0 0-3,-29-8-8,29 8-3,0 0-3,46 0-2,-46 0 0,65 4-1,-22-6-2,19 6 0,0-4-1,12 4-2,1-4 0,1 0 0,-6 0-1,-6 0-1,-6 0-1,-15-2-2,-5 11-2,-38-9-4,34 6-13,-34-6-8,0 0 0,-34 2 0</inkml:trace>
          <inkml:trace contextRef="#ctx0" brushRef="#br0" timeOffset="780.0447">1098 50 1,'0'0'21,"0"0"0,0 0-1,0 0-4,0 0-2,0 0-2,21 30-1,-28-10-2,17 23-2,-20 0 1,15 19-3,-10-4-1,8 11-1,-6-2 0,8-2-1,-3-5-1,1-6 0,1-13-2,1-11-1,5 3-3,-10-33-7,0 0-21,0 0 0,0 0-2,0 0 1</inkml:trace>
          <inkml:trace contextRef="#ctx0" brushRef="#br0" timeOffset="1585.0905">2132 468 8,'0'0'27,"24"15"-3,-24-15-4,50-11-5,-28-6-4,26 2-3,-10-6-4,17-1 0,-7-10-2,7 2-1,-5-9-1,1 2 1,-8-2-1,-2 7-1,-15-7 2,-7 7-1,-12 2 0,-9 6 0,-15 5 0,-7 6 0,-7 6 1,-7 9-1,-3 5-1,-2 6 1,2 6 0,3 5 1,7 2-1,4 6 1,11 7 0,8 8 1,6-2 0,9 5 1,3-3 0,11 3-1,-2-7 1,8 0-2,2-10 2,2-8-2,0-7 0,2-8-1,6-5 1,-1-7-1,10-5-2,-5-10-1,12 4-4,-24-17-12,15 10-14,-13-5 1,-4 3-2</inkml:trace>
          <inkml:trace contextRef="#ctx0" brushRef="#br0" timeOffset="2305.1319">2939-6 26,'0'0'21,"0"0"-3,0 0-3,0 0-3,0 0-4,22-17-2,6 12-2,-6-5 0,19-1-1,-3-4-2,10 2 0,0 0-1,2-2 1,0 2-1,-4 2 0,-10 3 0,-5 1 0,-10 5-1,-21 2 0,22 4-3,-22-4-2,0 0-5,-26 17-15,26-17-3,-24 13 0,24-13 17</inkml:trace>
          <inkml:trace contextRef="#ctx0" brushRef="#br0" timeOffset="3192.1823">3624-310 3,'-22'-6'21,"22"6"-5,0 0-3,0 0-2,0 0-2,0 0-2,41 4-1,-41-4-1,55-4 0,-19-3-1,17 3-1,-3-5-2,7 5 1,-4-2-2,0 1 1,-8 3 0,-6 2-1,-13 2 1,-5 7-1,-21-9 1,12 21 0,-12-21 0,-21 37 0,-1-15 1,-2 8-1,-4-2 1,-1 4 0,-2 0-1,2 1 1,-2-3-1,9-2 0,1-4 0,4-3 0,17-21-1,-21 30 1,21-30-1,0 0 1,-10 22-1,10-22 1,0 0-1,0 0 0,29 2 1,-29-2-1,43-6 1,-14 1-1,2 1 0,7 2 0,0-3 0,1 1 0,1 2-1,-6-2-1,9 6-2,-19-6-4,17 12-7,-41-8-16,40 4 1,-40-4-1,27 0 22</inkml:trace>
          <inkml:trace contextRef="#ctx0" brushRef="#br0" timeOffset="3876.2217">3803-43 14,'0'0'15,"0"0"-1,20-19-2,-20 19-1,21-6-2,1 8 0,-22-2-1,31-7-1,-31 7-1,45-6-2,-21 1-1,12 5-1,-2-4 0,9 2-1,-3-2-1,4-3 0,6 3-1,-5-5-2,1 7-1,-10-11-5,4 15-8,-11-4-12,-29 2 0,36-8 5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9:03:53.16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CF2F780-44BA-413F-B1CF-9D3DACEF00F7}" emma:medium="tactile" emma:mode="ink">
          <msink:context xmlns:msink="http://schemas.microsoft.com/ink/2010/main" type="writingRegion" rotatedBoundingBox="1852,15322 25280,14855 25364,19059 1935,19526"/>
        </emma:interpretation>
      </emma:emma>
    </inkml:annotationXML>
    <inkml:traceGroup>
      <inkml:annotationXML>
        <emma:emma xmlns:emma="http://www.w3.org/2003/04/emma" version="1.0">
          <emma:interpretation id="{FD326B57-ACDD-4AEB-B5FF-854BD69CBD17}" emma:medium="tactile" emma:mode="ink">
            <msink:context xmlns:msink="http://schemas.microsoft.com/ink/2010/main" type="paragraph" rotatedBoundingBox="17743,15035 22708,14789 22753,15697 17788,159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DAD52A8-E94B-4874-91FA-ADFA40B68A89}" emma:medium="tactile" emma:mode="ink">
              <msink:context xmlns:msink="http://schemas.microsoft.com/ink/2010/main" type="line" rotatedBoundingBox="17743,15035 22708,14789 22753,15697 17788,15944"/>
            </emma:interpretation>
          </emma:emma>
        </inkml:annotationXML>
        <inkml:traceGroup>
          <inkml:annotationXML>
            <emma:emma xmlns:emma="http://www.w3.org/2003/04/emma" version="1.0">
              <emma:interpretation id="{2537F442-6999-4042-ABC9-D45708FDA56F}" emma:medium="tactile" emma:mode="ink">
                <msink:context xmlns:msink="http://schemas.microsoft.com/ink/2010/main" type="inkWord" rotatedBoundingBox="17743,15035 22708,14789 22753,15697 17788,15944"/>
              </emma:interpretation>
              <emma:one-of disjunction-type="recognition" id="oneOf0">
                <emma:interpretation id="interp0" emma:lang="en-US" emma:confidence="0">
                  <emma:literal>27</emma:literal>
                </emma:interpretation>
                <emma:interpretation id="interp1" emma:lang="en-US" emma:confidence="0">
                  <emma:literal>2-7</emma:literal>
                </emma:interpretation>
                <emma:interpretation id="interp2" emma:lang="en-US" emma:confidence="0">
                  <emma:literal>2=</emma:literal>
                </emma:interpretation>
                <emma:interpretation id="interp3" emma:lang="en-US" emma:confidence="0">
                  <emma:literal>2+</emma:literal>
                </emma:interpretation>
                <emma:interpretation id="interp4" emma:lang="en-US" emma:confidence="0">
                  <emma:literal>2-2</emma:literal>
                </emma:interpretation>
              </emma:one-of>
            </emma:emma>
          </inkml:annotationXML>
          <inkml:trace contextRef="#ctx0" brushRef="#br0">15612-2409 17,'0'0'21,"0"0"-4,0 0-4,0 0-3,0 0-2,0 0-1,0 0-2,26-26 0,10 22 0,0-13-1,24 10 0,2-8-1,22 5 0,7-3-2,14 2 0,-2 0 0,5 2-1,-8 5 0,-6 0 0,-10 2 0,-17 2 0,-20 0 1,-11 2 0,-36-2 0,24 13 0,-24-13 1,-31 21 0,-5-3-1,-4 7 1,-13 8 0,-9 8-1,-10 2 0,-5 6 0,-4 7 0,-3 0 0,-2-2-1,-3 2 1,3-4 0,7-5 0,2-3-1,5-6 1,10-5 0,7-3 0,7-6 0,12-1-1,8-3 1,11-1-1,17-19 1,-5 35-1,22-16 1,9-2-2,15 3 2,9-3 0,15-2-1,9-7 1,12 1 0,10-7-1,9-8 1,3 1-1,2-5 0,3-5 0,-5 2 1,-3 2-1,-7-2 0,-9 4 0,-20 1 0,-11 1 0,-15 3 1,-12 2-1,-31 2 0,0 0 0,0 0 1,0 0-1,-29 11 0,5-9-3,24-2-4,-48 15-12,48-15-14,-31 6 1,31-6-2,0 0 3</inkml:trace>
          <inkml:trace contextRef="#ctx0" brushRef="#br0" timeOffset="768.0439">17925-2126 7,'0'0'25,"0"0"0,0 0-7,48 0-5,-20-9-2,37 13-1,-3-12-2,32 8-2,6-7-2,20 1-2,9-7 0,8 2-1,-1-4-1,-4-2 0,-5-1 0,-10-1 0,-19 2 1,-16 2-2,-18 2 2,-11 2-1,-15 5-1,-9-1-1,-29 7-2,0 0-4,26 9-13,-26-9-8,0 0 0,-31 23 0</inkml:trace>
          <inkml:trace contextRef="#ctx0" brushRef="#br0" timeOffset="1460.083">18993-2560 1,'0'0'24,"0"0"1,16-21-9,6 25-3,-22-4 0,48 0-1,-24-4-3,26 15-2,-9-7-1,26 13-2,2-8 0,17 12-2,1-1 0,8 3 0,8 3-2,0 2 1,5 3-1,-7-3 0,-6 4 0,-8-4 0,-11-2 0,-11-3 0,-15-3 0,-7-3 1,-21-6 0,-22-11 0,2 21 0,-23-10 1,-23 0 0,-8 6 0,-20 0 0,-9 7 0,-13-2-1,1 4 0,-1-1 1,8 6-1,10-6 0,11 3-1,12 0 0,8-4 1,9 0-1,7 0 1,8-5-1,21-19 0,-32 30 0,32-30 0,-21 20 0,21-20 0,0 0-1,0 0 0,0 0 0,0 0-2,36-5-2,-36 5-5,38-21-21,-38 21-2,34-15 1,-34 15-2</inkml:trace>
        </inkml:traceGroup>
      </inkml:traceGroup>
    </inkml:traceGroup>
    <inkml:traceGroup>
      <inkml:annotationXML>
        <emma:emma xmlns:emma="http://www.w3.org/2003/04/emma" version="1.0">
          <emma:interpretation id="{F24444A0-A553-4897-AFB2-DBCEA6739A7E}" emma:medium="tactile" emma:mode="ink">
            <msink:context xmlns:msink="http://schemas.microsoft.com/ink/2010/main" type="paragraph" rotatedBoundingBox="1880,16760 25309,16293 25364,19059 1935,195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677BEC-C493-4037-BD62-AA2544D9B340}" emma:medium="tactile" emma:mode="ink">
              <msink:context xmlns:msink="http://schemas.microsoft.com/ink/2010/main" type="inkBullet" rotatedBoundingBox="1888,17142 3265,17114 3284,18075 1907,18102"/>
            </emma:interpretation>
            <emma:one-of disjunction-type="recognition" id="oneOf1">
              <emma:interpretation id="interp5" emma:lang="en-US" emma:confidence="1">
                <emma:literal>Z</emma:literal>
              </emma:interpretation>
              <emma:interpretation id="interp6" emma:lang="en-US" emma:confidence="0">
                <emma:literal>z</emma:literal>
              </emma:interpretation>
              <emma:interpretation id="interp7" emma:lang="en-US" emma:confidence="0">
                <emma:literal>7</emma:literal>
              </emma:interpretation>
              <emma:interpretation id="interp8" emma:lang="en-US" emma:confidence="0">
                <emma:literal>E</emma:literal>
              </emma:interpretation>
              <emma:interpretation id="interp9" emma:lang="en-US" emma:confidence="0">
                <emma:literal>F</emma:literal>
              </emma:interpretation>
            </emma:one-of>
          </emma:emma>
        </inkml:annotationXML>
        <inkml:trace contextRef="#ctx0" brushRef="#br1" timeOffset="77239.4173">-383-284 10,'0'0'29,"0"0"-1,-10-21-8,10 21-9,0 0-1,0 0-3,31-18 0,3 18-1,2-15-1,26 11 0,12-11-1,27 6-2,14-4 1,14 5-1,8-1-1,2 5-1,-8 2 1,-9 4-1,-16 6 0,-25 7 1,-31 9-1,-21 11 2,-34 3-2,-21 12 2,-31 4-1,-22 10 0,-27 3 0,-11 4 0,-12-4 0,-1-2 0,6-5-1,11-4 1,17-6 0,22-7-1,22-9 1,20-1-1,23-5 1,21-2-1,12-5 1,16-1-1,13-8 1,12 1-1,9-6 1,7-3-1,6-4 1,1-4-1,-2-5 0,-7-2 0,-9 3 0,-10-7-1,-5 4-1,-19-8-2,4 16-5,-30-29-10,12 26-15,-13-16-1,-9 22 1,12-32 3</inkml:trace>
        <inkml:trace contextRef="#ctx0" brushRef="#br1" timeOffset="77688.443">0 22 10,'0'0'31,"0"0"0,5-21-7,28 31-8,-33-10-3,72-2-2,-24-6-3,36 18-1,-5-14-3,19 8-1,-5-4-1,3 0-1,-7-2-1,-13-2-1,-13 4-2,-25-13-7,12 15-21,-50-2-2,24-2-2,-24 2 0</inkml:trace>
      </inkml:traceGroup>
      <inkml:traceGroup>
        <inkml:annotationXML>
          <emma:emma xmlns:emma="http://www.w3.org/2003/04/emma" version="1.0">
            <emma:interpretation id="{AA4E5002-C967-45E3-871F-C2E988587242}" emma:medium="tactile" emma:mode="ink">
              <msink:context xmlns:msink="http://schemas.microsoft.com/ink/2010/main" type="line" rotatedBoundingBox="4965,16698 25309,16293 25343,17985 4998,18390"/>
            </emma:interpretation>
          </emma:emma>
        </inkml:annotationXML>
        <inkml:traceGroup>
          <inkml:annotationXML>
            <emma:emma xmlns:emma="http://www.w3.org/2003/04/emma" version="1.0">
              <emma:interpretation id="{1A8E2F5F-F4EE-4859-9708-ECBB2467DBA5}" emma:medium="tactile" emma:mode="ink">
                <msink:context xmlns:msink="http://schemas.microsoft.com/ink/2010/main" type="inkWord" rotatedBoundingBox="4970,16949 5781,16933 5801,17930 4989,17946"/>
              </emma:interpretation>
              <emma:one-of disjunction-type="recognition" id="oneOf2">
                <emma:interpretation id="interp10" emma:lang="en-US" emma:confidence="1">
                  <emma:literal>is</emma:literal>
                </emma:interpretation>
                <emma:interpretation id="interp11" emma:lang="en-US" emma:confidence="0">
                  <emma:literal>io</emma:literal>
                </emma:interpretation>
                <emma:interpretation id="interp12" emma:lang="en-US" emma:confidence="0">
                  <emma:literal>in</emma:literal>
                </emma:interpretation>
                <emma:interpretation id="interp13" emma:lang="en-US" emma:confidence="0">
                  <emma:literal>us</emma:literal>
                </emma:interpretation>
                <emma:interpretation id="interp14" emma:lang="en-US" emma:confidence="0">
                  <emma:literal>ir</emma:literal>
                </emma:interpretation>
              </emma:one-of>
            </emma:emma>
          </inkml:annotationXML>
          <inkml:trace contextRef="#ctx0" brushRef="#br1" timeOffset="79276.5344">2739-94 30,'5'-28'23,"-10"6"-1,5 22-4,-5-26-3,5 26-3,0 0-2,0 0-3,0 0-1,-14 50-2,2-13-1,10 14-1,-5 3 0,9 11-1,0 2 0,8-1-1,4-5 0,5-7 1,3-11-1,2-17 0,2-11 0,5-18 1,0-12 0,3-17-1,2-13 1,0-9-1,2-2 0,3-2 0,4 4 1,-2 9-1,1 1 0,3 16 0,-1 13 0,-1 11 0,-1 11 0,-4 14 0,-9 7 0,-2 9 1,-10 6-1,-4 2 1,-18 0 0,-4 3 0,-17-5-1,-7-9 0,-12-3-1,-10-25-5,10 16-14,-22-33-13,10-2-2,-4-24 0,11 1 1</inkml:trace>
          <inkml:trace contextRef="#ctx0" brushRef="#br1" timeOffset="79456.5443">2859-560 19,'0'0'4,"-7"-19"-3,7 19-2,28 4-21</inkml:trace>
        </inkml:traceGroup>
        <inkml:traceGroup>
          <inkml:annotationXML>
            <emma:emma xmlns:emma="http://www.w3.org/2003/04/emma" version="1.0">
              <emma:interpretation id="{9DAEB62D-5613-48AF-B012-98E43BD61BEE}" emma:medium="tactile" emma:mode="ink">
                <msink:context xmlns:msink="http://schemas.microsoft.com/ink/2010/main" type="inkWord" rotatedBoundingBox="6555,17263 7339,17247 7352,17937 6569,17953"/>
              </emma:interpretation>
              <emma:one-of disjunction-type="recognition" id="oneOf3">
                <emma:interpretation id="interp15" emma:lang="en-US" emma:confidence="1">
                  <emma:literal>a</emma:literal>
                </emma:interpretation>
                <emma:interpretation id="interp16" emma:lang="en-US" emma:confidence="0">
                  <emma:literal>A</emma:literal>
                </emma:interpretation>
                <emma:interpretation id="interp17" emma:lang="en-US" emma:confidence="0">
                  <emma:literal>or</emma:literal>
                </emma:interpretation>
                <emma:interpretation id="interp18" emma:lang="en-US" emma:confidence="0">
                  <emma:literal>Or</emma:literal>
                </emma:interpretation>
                <emma:interpretation id="interp19" emma:lang="en-US" emma:confidence="0">
                  <emma:literal>Jr</emma:literal>
                </emma:interpretation>
              </emma:one-of>
            </emma:emma>
          </inkml:annotationXML>
          <inkml:trace contextRef="#ctx0" brushRef="#br1" timeOffset="80159.5849">4724 37 15,'5'-28'29,"-5"-6"2,0-1-1,-22-19-18,22 22-2,-31-18-1,15 22-2,-25-4-2,5 23-1,-14 7 0,2 28-2,-5 15-1,5 15 1,7 13-2,8 4 1,14 11-1,9-4 1,15-4-2,12-16 1,9-15 0,8-19 0,6-19 0,3-20 0,1-20 0,-6-14 0,-2-9 0,-5-5 0,-5 1 0,-7 11 0,-4 5 1,-6 19-1,-9 25 1,0 0-1,17 19 1,-5 20 0,2 4-1,8 13 1,7 2-1,4 2 1,6-4-2,-1-19-2,15 11-9,-18-42-21,13-2 0,-17-25-2,3-9 1</inkml:trace>
        </inkml:traceGroup>
        <inkml:traceGroup>
          <inkml:annotationXML>
            <emma:emma xmlns:emma="http://www.w3.org/2003/04/emma" version="1.0">
              <emma:interpretation id="{4355975F-CE31-4066-AB0E-4F3CF451A3E1}" emma:medium="tactile" emma:mode="ink">
                <msink:context xmlns:msink="http://schemas.microsoft.com/ink/2010/main" type="inkWord" rotatedBoundingBox="8000,16638 11432,16570 11457,17837 8025,17905">
                  <msink:destinationLink direction="with" ref="{2C6E39F4-71D5-4D35-B55C-38FE4EC570E2}"/>
                </msink:context>
              </emma:interpretation>
              <emma:one-of disjunction-type="recognition" id="oneOf4">
                <emma:interpretation id="interp20" emma:lang="en-US" emma:confidence="0">
                  <emma:literal>linear</emma:literal>
                </emma:interpretation>
                <emma:interpretation id="interp21" emma:lang="en-US" emma:confidence="0">
                  <emma:literal>linier</emma:literal>
                </emma:interpretation>
                <emma:interpretation id="interp22" emma:lang="en-US" emma:confidence="0">
                  <emma:literal>liner</emma:literal>
                </emma:interpretation>
                <emma:interpretation id="interp23" emma:lang="en-US" emma:confidence="0">
                  <emma:literal>linen</emma:literal>
                </emma:interpretation>
                <emma:interpretation id="interp24" emma:lang="en-US" emma:confidence="0">
                  <emma:literal>linter</emma:literal>
                </emma:interpretation>
              </emma:one-of>
            </emma:emma>
          </inkml:annotationXML>
          <inkml:trace contextRef="#ctx0" brushRef="#br1" timeOffset="82168.6998">6544-120 40,'22'-4'33,"-22"4"0,21-5 0,1 18-22,-22-13-4,14 28-2,-12-6-1,10 10 0,-9 3-2,4 6-1,-7-3 0,2 1 0,-4-7-1,2-6 0,0-26 0,0 22 0,0-22-1,12-30 0,0-1 0,2-7-1,5-1 1,1-2-1,1 6 1,1 5 0,2 15 0,-24 15 1,40 17 0,-21 16 0,3 8 0,2 8 1,2 7 0,8 3 0,-1-6-1,6-5 1,9-18-1,2-17 1,7-13-1,1-15 1,2-15-1,-1-16 0,-3-10 1,-6-4-1,-9 2 0,-8 4 0,-11 2 1,-10 9-1,-12 6 0,-10 14 0,10 23 0,-41-17 0,10 21 0,-2 11 1,-6 6-2,1 10 1,2 3 0,10 7 0,9 2 0,10 2 0,12 3 0,14-5 0,9-2 0,18-2 1,7-9-1,7-11 0,7-6 1,4-13-1,1-13 1,5-8-1,-5-9 0,-8-9 1,-6-4-1,-13 0 0,-11-1 1,-13 8-1,-13 6 0,-18 10 0,10 20 0,-48-11 0,15 20 0,-3 10-1,5 5 1,2 4-1,7 7 0,8-3 1,9 0-1,7-4 0,10-4 1,8-5-1,1-6 1,5-4-1,1-5 1,4-6 0,2-2 0,-1-3 0,-1-1 0,0-3 0,0 0 1,3 0-1,-3 3 0,0-1 1,0 3 0,2 1-1,-4-1 1,2 6 0,0 0 0,1 6-1,-6 3 1,0 4-1,-4 2 1,-1 2-1,-4 3 1,-3 1-1,-4-1 1,-10-20-1,7 30 1,-7-30 0,0 0-1,0 0 1,0 0-1,3-24 0,1-10 1,6-9-1,2-5 0,2-1 0,5 3 0,5 1 0,5 8 0,0 12 0,4 14 0,-1 11-1,1 8 1,1 10 0,4 1 0,-5 5 0,1-3 0,-1-6-1,3-2-3,-12-23-13,17 5-16,-19-23-1,6 2-2,-16-19 1</inkml:trace>
          <inkml:trace contextRef="#ctx0" brushRef="#br1" timeOffset="80559.6077">5718-861 15,'17'-26'31,"-17"26"1,0 0 1,12 26-14,7 32-8,-26-2-2,19 32-1,-17 3-2,14 19-2,-11-3-1,2 5-1,0-6-1,0-11 0,2-11-2,-4-20-1,9-8-4,-19-32-11,22 4-16,-10-28-2,0 0 1,12-30-1</inkml:trace>
          <inkml:trace contextRef="#ctx0" brushRef="#br1" timeOffset="80808.622">6146-310 55,'0'0'34,"15"28"-1,-22-8-6,11 29-21,-13 3-2,11 17 0,-9-2-2,7 6 0,-2-11-3,-3-12-3,17 10-9,-15-34-20,3-26 0,0 0-1,0 0 0</inkml:trace>
          <inkml:trace contextRef="#ctx0" brushRef="#br1" timeOffset="80997.6327">6156-476 29,'0'0'29,"0"0"0,0 0-1,24-13-21,-24 13-9,26 0-12,-26 0-13,43 24-1,-19-9 0,0 9 6</inkml:trace>
        </inkml:traceGroup>
        <inkml:traceGroup>
          <inkml:annotationXML>
            <emma:emma xmlns:emma="http://www.w3.org/2003/04/emma" version="1.0">
              <emma:interpretation id="{74280077-83AF-4392-98A0-B0D9AD339C36}" emma:medium="tactile" emma:mode="ink">
                <msink:context xmlns:msink="http://schemas.microsoft.com/ink/2010/main" type="inkWord" rotatedBoundingBox="12052,16603 15981,16758 15938,17865 12009,17711"/>
              </emma:interpretation>
              <emma:one-of disjunction-type="recognition" id="oneOf5">
                <emma:interpretation id="interp25" emma:lang="en-US" emma:confidence="0">
                  <emma:literal>function</emma:literal>
                </emma:interpretation>
                <emma:interpretation id="interp26" emma:lang="en-US" emma:confidence="0">
                  <emma:literal>functions</emma:literal>
                </emma:interpretation>
                <emma:interpretation id="interp27" emma:lang="en-US" emma:confidence="0">
                  <emma:literal>fronton</emma:literal>
                </emma:interpretation>
                <emma:interpretation id="interp28" emma:lang="en-US" emma:confidence="0">
                  <emma:literal>fandom</emma:literal>
                </emma:interpretation>
                <emma:interpretation id="interp29" emma:lang="en-US" emma:confidence="0">
                  <emma:literal>Junction</emma:literal>
                </emma:interpretation>
              </emma:one-of>
            </emma:emma>
          </inkml:annotationXML>
          <inkml:trace contextRef="#ctx0" brushRef="#br1" timeOffset="83555.7791">9736-64 24,'33'-32'28,"18"-1"1,4 1-2,-5-7-16,24 11-5,-7-2-2,7 8-1,-9 9-3,-8 1-5,-4 18-4,-22-8-4,8 23-1,-39-21 2,26 44 2,-36-23 4,6 5 5,-6 4 6,10-30 5,-24 54 4,3-39 2,23 17-1,-2-32-2,0 46-4,0-46-3,19 36-2,-19-36-1,36 18-2,-36-18 1,41-11-2,-41 11 1,40-41 0,-23 13-1,0 0 0,-3 0 0,-4 6 0,-10 22 0,17-24 0,-17 24-1,9 22 1,-6 6 0,4 9 0,0 6 0,5 2 0,2 5 0,3-7 1,2-5-1,3-9 0,-1-12 0,1-9 0,-1-10 0,-21 2 0,36-28 0,-19 4 0,-3 1 0,1-1 0,2 0 0,-1 3-1,1 1 1,-17 20 1,41-34-1,-15 19 0,3 2 1,2 0 0,-2 0 1,2 4-1,-2 1 1,-1 4 0,-6 1 0,-22 3 0,33 15 0,-21 5 0,-9 6-1,2 6 0,-8 5 0,1 6 0,-3-4 0,-2-5-1,2-4 1,0-6-1,5-24 1,0 0-1,0 0 0,24-35 0,-5-3 1,8-3-1,4-7 0,2 1-1,3 8 1,-2 7 0,-3 12-1,0 16 1,-2 17 0,-8 13 0,1 10 0,-5 5 0,4 7-2,-4-3-2,14 13-11,-14-30-19,19 0 0,-12-28-2,16 0 1</inkml:trace>
          <inkml:trace contextRef="#ctx0" brushRef="#br1" timeOffset="82700.7301">10205-605 27,'0'-39'30,"-7"-8"0,9 14-8,-23-23-5,23 26-4,-26-17-1,19 23-4,-16-2-1,21 26-3,-41 20 0,20 18-1,-1 19-2,5 18 1,3 11-1,9 13 0,5 5 0,7-3 0,8-8-1,1-9-1,4-9-1,-11-21-3,10 9-8,-31-33-20,12 2-1,0-32 0,-38 24-1</inkml:trace>
          <inkml:trace contextRef="#ctx0" brushRef="#br1" timeOffset="83967.8027">12027-144 59,'-33'7'34,"2"14"-1,-15-4 0,13 18-28,-3-1-2,14 12-1,8-3 0,14 2 0,16-4-1,13-7-1,12-10 0,7-13-1,9-13 0,1-18 0,-1-10 0,-4-19 0,-5-16-1,-12-19 0,-3-11 0,-16-13 0,-3 1 1,-14-1 0,-7 7 1,-5 14 0,-2 18 1,-1 31 1,15 38 1,-31 10 0,15 31 0,13 26-1,3 15 1,10 13-1,4 4 0,8 0-1,6-4 0,1-11-2,9-9-2,-9-25-3,21 2-19,-28-37-9,7-7-1,-22-27 0</inkml:trace>
          <inkml:trace contextRef="#ctx0" brushRef="#br1" timeOffset="84141.8121">12130-540 50,'12'-37'32,"19"-2"-1,15 3-1,4-1-27,17 9-5,19 19-14,-7-1-14,0 12 0,-7 11-2,-12 15 1</inkml:trace>
          <inkml:trace contextRef="#ctx0" brushRef="#br1" timeOffset="84675.8428">12846-159 57,'0'0'34,"-33"26"0,28-7-1,-10 1-28,13 12-2,0 5-1,9 6 0,5 0 0,7 4-1,2-6-1,3-6 0,0-12 0,-2-12-1,-1-13 0,-11-17 0,-5-12 0,-15-14-1,-7-9 1,-9-4 0,-3 2 0,-4-2 0,-1 13 0,1 2 0,11 15 1,10 4 0,12 24 0,0 0 0,51-2 0,-8 15 0,12 0 0,5 6 0,4-2 1,-4 7-1,-7 0 0,-8 1 0,-14 1 1,-9 2 0,-17-2-1,-5 2 1,-12-4 0,-5-2 0,17-22 0,-36 25 0,36-25 0,-31-2 0,31 2-1,-17-28 0,15 9 1,2-1-2,2 1 1,3-3-2,-5 22-1,12-32-5,12 32-19,-24 0-6,21-15 0,-21 15-1</inkml:trace>
          <inkml:trace contextRef="#ctx0" brushRef="#br1" timeOffset="85433.8864">12635-247 21,'0'0'29,"0"0"1,31 0-7,-31 0-5,0 0-4,0 0-3,15 43-2,-27-22-3,14 20-1,-11-4-1,9 13-2,-10-3-1,8 3 1,-1-5-2,1-6 0,4-5-1,-2-34-2,19 41-11,-19-41-20,0 0 0,22-26 0,-22 26-1</inkml:trace>
          <inkml:trace contextRef="#ctx0" brushRef="#br1" timeOffset="86087.9234">13200-142 7,'0'0'24,"0"0"-3,17-21-3,5 19-3,-15-18-2,26 18-1,-18-17-1,21 17 0,-36 2-3,52-13-1,-52 13-1,48 8 0,-48-8-1,39 37-1,-27-9-1,2 11-1,-4-3 0,2 7-1,-3-2 0,1-6-1,-1-5 0,-2-11-1,-7-19-1,27 9-5,6-7-22,-18-23-5,11 3 0,-12-12-1</inkml:trace>
        </inkml:traceGroup>
        <inkml:traceGroup>
          <inkml:annotationXML>
            <emma:emma xmlns:emma="http://www.w3.org/2003/04/emma" version="1.0">
              <emma:interpretation id="{82205D19-EDA4-4997-972E-FC5A2CB07528}" emma:medium="tactile" emma:mode="ink">
                <msink:context xmlns:msink="http://schemas.microsoft.com/ink/2010/main" type="inkWord" rotatedBoundingBox="16827,16780 17205,18046 16448,18272 16070,17006"/>
              </emma:interpretation>
              <emma:one-of disjunction-type="recognition" id="oneOf6">
                <emma:interpretation id="interp30" emma:lang="en-US" emma:confidence="1">
                  <emma:literal>of</emma:literal>
                </emma:interpretation>
                <emma:interpretation id="interp31" emma:lang="en-US" emma:confidence="0">
                  <emma:literal>•f</emma:literal>
                </emma:interpretation>
                <emma:interpretation id="interp32" emma:lang="en-US" emma:confidence="0">
                  <emma:literal>Of</emma:literal>
                </emma:interpretation>
                <emma:interpretation id="interp33" emma:lang="en-US" emma:confidence="0">
                  <emma:literal>If</emma:literal>
                </emma:interpretation>
                <emma:interpretation id="interp34" emma:lang="en-US" emma:confidence="0">
                  <emma:literal>Bf</emma:literal>
                </emma:interpretation>
              </emma:one-of>
            </emma:emma>
          </inkml:annotationXML>
          <inkml:trace contextRef="#ctx0" brushRef="#br1" timeOffset="86884.9694">14153-239 23,'-7'-36'32,"7"36"0,-36-35-2,36 35-13,-50-15-5,50 15-3,-50 17-3,31 9-2,-8 0-1,11 13-1,4 2-1,7 8 0,5-1-1,5-3 1,4-2-1,8-8 0,2-7 0,5-11 0,-2-13 0,-22-4 0,40-23 0,-28-5 0,-7-11-1,-12-13 0,-5-4 0,-5 0 0,-4 6 0,-6 3 0,3 10 0,5 7 0,7 9 0,12 21 1,0 0-1,41-13 0,0 13 0,6-5 1,11-3 0,-1-5 0,6-7-1,-4-8 1,-6-10 1,-5-8-1,-7-8 1,-5 3 0,-12-1 2,-3 9-2,-11 15 2,-10 28-1,0 0 0,-5 58 1,-14 24-1,0 26-1,-1 21 0,6 18 1,5 10-1,6 0-1,8-10 1,9-16-1,3-25-1,5-26 2,4-31-2,-5-25 1,1-33-1,-8-27 1,-6-20-1,-8-9 1,-8-6 0,-8 0-1,-13 6 0,-14 5-1,-3 23-1,-21 0-10,17 31-21,-12-1-1,16 18 0,1-4-1</inkml:trace>
        </inkml:traceGroup>
        <inkml:traceGroup>
          <inkml:annotationXML>
            <emma:emma xmlns:emma="http://www.w3.org/2003/04/emma" version="1.0">
              <emma:interpretation id="{C6B858FA-9B9F-4CE7-A387-F08F7C80D6AD}" emma:medium="tactile" emma:mode="ink">
                <msink:context xmlns:msink="http://schemas.microsoft.com/ink/2010/main" type="inkWord" rotatedBoundingBox="17431,17017 20787,16951 20804,17846 17448,17913"/>
              </emma:interpretation>
              <emma:one-of disjunction-type="recognition" id="oneOf7">
                <emma:interpretation id="interp35" emma:lang="en-US" emma:confidence="0">
                  <emma:literal>x</emma:literal>
                </emma:interpretation>
                <emma:interpretation id="interp36" emma:lang="en-US" emma:confidence="0">
                  <emma:literal>X</emma:literal>
                </emma:interpretation>
                <emma:interpretation id="interp37" emma:lang="en-US" emma:confidence="0">
                  <emma:literal>&gt;</emma:literal>
                </emma:interpretation>
                <emma:interpretation id="interp38" emma:lang="en-US" emma:confidence="0">
                  <emma:literal>3</emma:literal>
                </emma:interpretation>
                <emma:interpretation id="interp39" emma:lang="en-US" emma:confidence="0">
                  <emma:literal>}</emma:literal>
                </emma:interpretation>
              </emma:one-of>
            </emma:emma>
          </inkml:annotationXML>
          <inkml:trace contextRef="#ctx0" brushRef="#br1" timeOffset="87245.9899">15152-308 50,'29'-4'34,"-3"-7"1,10 31-10,-12-18-10,29 30-6,-10-4-2,19 20-2,-2-1-2,9 9-1,-4-2-1,-1-5-1,-8-1-1,-11-11-2,-2-5-2,-43-32-7,50 11-23,-50-11-1,3-26 0,-15-7 1</inkml:trace>
          <inkml:trace contextRef="#ctx0" brushRef="#br1" timeOffset="87442.0014">15698-316 39,'-29'-13'35,"20"37"0,-15 1 0,9 34-19,-28-10-8,10 27-2,-18-3-3,3 11-1,-2-4-3,-5-11-4,22 4-29,-11-24-1,11-8-1,2-26-1</inkml:trace>
        </inkml:traceGroup>
        <inkml:traceGroup>
          <inkml:annotationXML>
            <emma:emma xmlns:emma="http://www.w3.org/2003/04/emma" version="1.0">
              <emma:interpretation id="{5722971E-4E34-4F2D-B97A-5CC0E1A37856}" emma:medium="tactile" emma:mode="ink">
                <msink:context xmlns:msink="http://schemas.microsoft.com/ink/2010/main" type="inkWord" rotatedBoundingBox="18767,16968 20817,17041 20793,17712 18743,17638"/>
              </emma:interpretation>
              <emma:one-of disjunction-type="recognition" id="oneOf8">
                <emma:interpretation id="interp40" emma:lang="en-US" emma:confidence="0">
                  <emma:literal>+a</emma:literal>
                </emma:interpretation>
                <emma:interpretation id="interp41" emma:lang="en-US" emma:confidence="0">
                  <emma:literal>to a</emma:literal>
                </emma:interpretation>
                <emma:interpretation id="interp42" emma:lang="en-US" emma:confidence="0">
                  <emma:literal>+ a</emma:literal>
                </emma:interpretation>
                <emma:interpretation id="interp43" emma:lang="en-US" emma:confidence="0">
                  <emma:literal>tar</emma:literal>
                </emma:interpretation>
                <emma:interpretation id="interp44" emma:lang="en-US" emma:confidence="0">
                  <emma:literal># a</emma:literal>
                </emma:interpretation>
              </emma:one-of>
            </emma:emma>
          </inkml:annotationXML>
          <inkml:trace contextRef="#ctx0" brushRef="#br1" timeOffset="88108.0394">16471-178 13,'0'0'32,"27"-7"1,-27 7 1,55-4-15,-34-9-4,37 22-4,-3-14-3,31 16-2,10-7-2,19 7-2,0-2-1,-1-1-1,-3-1-2,-20-7-2,-5 13-14,-38-20-16,-24 5 0,-24 2-1,-48-26-1</inkml:trace>
          <inkml:trace contextRef="#ctx0" brushRef="#br1" timeOffset="88332.0521">16900-542 42,'26'30'33,"-23"2"0,-18 0-2,10 31-19,-23-9-4,16 17-3,-7-2-2,7 2-3,9 4-6,-9-19-19,24-2-9,0-19 1,12-7-2</inkml:trace>
          <inkml:trace contextRef="#ctx0" brushRef="#br1" timeOffset="88828.0807">18092-284 12,'-12'-32'29,"3"4"1,-8 4 0,-12-6-15,29 30-4,-55-22-1,34 31-3,-15-3-1,12 20-2,-7 2-1,11 11-2,4 0 1,13 6-1,3-4 0,10 0-1,7-11 1,4-6-1,3-11 0,0-9 0,2-10 1,-2-9-1,0-5 0,-2-4 0,-8 1 0,3-1 0,-3 5 0,-14 19 1,34-13 0,-13 21 0,3 12 0,5 8-1,2 6 1,5 5 0,2 2-2,1-11-2,13 13-14,-11-28-16,5-4-1,-13-19-1,3-12-1</inkml:trace>
        </inkml:traceGroup>
        <inkml:traceGroup>
          <inkml:annotationXML>
            <emma:emma xmlns:emma="http://www.w3.org/2003/04/emma" version="1.0">
              <emma:interpretation id="{25D0A02E-C37E-49D9-8ED1-98CA3AC5AA6E}" emma:medium="tactile" emma:mode="ink">
                <msink:context xmlns:msink="http://schemas.microsoft.com/ink/2010/main" type="inkWord" rotatedBoundingBox="21111,16533 23184,16776 23078,17677 21006,17434"/>
              </emma:interpretation>
              <emma:one-of disjunction-type="recognition" id="oneOf9">
                <emma:interpretation id="interp45" emma:lang="en-US" emma:confidence="1">
                  <emma:literal>bias</emma:literal>
                </emma:interpretation>
                <emma:interpretation id="interp46" emma:lang="en-US" emma:confidence="0">
                  <emma:literal>bras</emma:literal>
                </emma:interpretation>
                <emma:interpretation id="interp47" emma:lang="en-US" emma:confidence="0">
                  <emma:literal>briars</emma:literal>
                </emma:interpretation>
                <emma:interpretation id="interp48" emma:lang="en-US" emma:confidence="0">
                  <emma:literal>baas</emma:literal>
                </emma:interpretation>
                <emma:interpretation id="interp49" emma:lang="en-US" emma:confidence="0">
                  <emma:literal>biers</emma:literal>
                </emma:interpretation>
              </emma:one-of>
            </emma:emma>
          </inkml:annotationXML>
          <inkml:trace contextRef="#ctx0" brushRef="#br1" timeOffset="89820.1374">18820-915 31,'12'-37'30,"2"9"1,13 22-11,-27 6-7,38 10-2,-28 12-2,16 38-1,-19 1-2,10 27-2,-10 2 0,3 14-1,-3-3-1,0-4-1,-2-9 0,2-14-1,-2-16 1,-3-11 0,-4-19-1,2-28 0,0 0 0,-22 0 0,13-23 0,-3-10 0,5-5 0,2-8-1,7-1 0,10 2 0,10 2 0,9 4 1,12 9-1,7 4 0,5 13 0,0 8 1,5 10 1,-5 8-2,-9 13 2,-20 6-1,-14 9 1,-14 2-1,-22 2 1,-15 0-1,-18-4 0,-12-4 1,-8-13-1,8-7 0,4-11-1,7-6 1,15-4-1,12-4 1,31 8-1,-7-20 0,29 14 0,9-1 1,14 7-1,5 0 1,6 2-1,1-2 1,0 0 0,-4-4 0,0-7 0,-5-4 0,-8-4 0,-4-11 0,-5-7 1,-4-4-1,-6-4-1,-2-3 1,-7 3-1,0 4 2,-4 7-2,1 12 2,-9 22 0,0 0 0,31 13 1,-19 24-1,0 6 0,5 6 0,-3 3 0,1-2-3,4 4-2,-17-26-23,13 2-7,-15-30 0,0 0-2</inkml:trace>
          <inkml:trace contextRef="#ctx0" brushRef="#br1" timeOffset="89981.1461">19732-816 30,'22'8'27,"-22"-8"-4,53 28-11,-25 7-38,-1-1-2,9 16 0</inkml:trace>
          <inkml:trace contextRef="#ctx0" brushRef="#br1" timeOffset="90607.1824">20245-418 50,'-24'-34'33,"-2"10"1,-20-10-5,13 30-22,-23-1-1,13 18-3,-7 7 2,14 18-3,-2 8 0,16 7-1,10 1 0,15 2-1,9-6 0,7-7 0,10-13-1,4-15 0,3-13 0,-2-10 0,1-12-1,-8-14 1,-1-1 0,-7 1-1,-4 2 1,-8 6 0,-7 26 1,9-22-1,-9 22 1,10 30 0,2-2 0,2 7 0,8 2 0,2-1 0,2-6 0,5-6 0,-2-9-1,0-13 1,-3-8-1,-7-14 0,0-8 0,-2-10 0,0-5 1,-3-3-1,5 5 0,-2 3 0,5 5 1,4 10 0,3 7 1,2 19 0,2 7 0,3 14 0,-4 2 2,1 8-2,-9 3 1,2 6 0,-11-4-1,-3 2 0,-12-9 0,-8 1 1,-11-8-1,-5-3 1,-9-7-1,-8-2-1,-4-9 1,-3-4-2,2-4-1,-4-13-6,26 6-25,-12-8-2,36 19 0,-24-35-1</inkml:trace>
        </inkml:traceGroup>
        <inkml:traceGroup>
          <inkml:annotationXML>
            <emma:emma xmlns:emma="http://www.w3.org/2003/04/emma" version="1.0">
              <emma:interpretation id="{949A4F26-CC86-4D3F-998B-BB70213F9540}" emma:medium="tactile" emma:mode="ink">
                <msink:context xmlns:msink="http://schemas.microsoft.com/ink/2010/main" type="inkWord" rotatedBoundingBox="23442,16520 25436,16969 25232,17873 23238,17423"/>
              </emma:interpretation>
              <emma:one-of disjunction-type="recognition" id="oneOf10">
                <emma:interpretation id="interp50" emma:lang="en-US" emma:confidence="1">
                  <emma:literal>term</emma:literal>
                </emma:interpretation>
                <emma:interpretation id="interp51" emma:lang="en-US" emma:confidence="0">
                  <emma:literal>terms</emma:literal>
                </emma:interpretation>
                <emma:interpretation id="interp52" emma:lang="en-US" emma:confidence="0">
                  <emma:literal>Term</emma:literal>
                </emma:interpretation>
                <emma:interpretation id="interp53" emma:lang="en-US" emma:confidence="0">
                  <emma:literal>Herm</emma:literal>
                </emma:interpretation>
                <emma:interpretation id="interp54" emma:lang="en-US" emma:confidence="0">
                  <emma:literal>•Germ</emma:literal>
                </emma:interpretation>
              </emma:one-of>
            </emma:emma>
          </inkml:annotationXML>
          <inkml:trace contextRef="#ctx0" brushRef="#br1" timeOffset="91556.2362">21298-973 15,'0'0'29,"0"0"2,0 0-7,20 28-7,-37-9-4,19 39-3,-21-8-2,12 29-1,-15-3-2,8 19-2,-3-3 0,8 3-2,1-11 1,8-4-1,8-13 0,6-11-1,7-15 0,11-18 1,6-12-1,7-15 0,6-13 0,1-11 0,3-13 0,1-9-1,-4-4 0,-9-4 1,-9 4-1,-15 0 0,-12 7 0,-12 8 1,-14 15-1,-7 11 1,-10 13 0,-2 11 0,-1 13 1,6 10-1,6 10 1,11 3-1,9 2 1,11 1-1,15-3 2,13-3-2,8-10 0,8-8 1,7-13-2,3-9 0,2-4-3,-17-26-11,5 9-19,-20-15 0,-11-5-2,-24-8 0</inkml:trace>
          <inkml:trace contextRef="#ctx0" brushRef="#br1" timeOffset="91745.247">21104-760 1,'44'-28'12,"18"24"3,-5-9-14,1-9-15,14 24 0,-22-10 14</inkml:trace>
          <inkml:trace contextRef="#ctx0" brushRef="#br1" timeOffset="92144.2703">21933-452 12,'0'0'30,"21"24"0,-13 2 1,-16-3-20,23 29-2,-18-11-1,13 15-3,-15-11-1,10 7-1,-7-18-1,4-6-1,-2-28 1,2 24-1,-2-24 0,5-26 1,0-6-1,7-9 0,0-11-1,7-4 0,3-2-1,2 4 1,-1 5-1,4 3-1,4 18-4,-12-2-5,17 28-14,-14 0-7,2 11 1,-24-9-2</inkml:trace>
          <inkml:trace contextRef="#ctx0" brushRef="#br1" timeOffset="92693.3017">22371-433 24,'0'0'33,"0"0"-1,0 0 2,0 0-18,0 0-7,-14 26-3,14 7-2,-10-1 0,5 9-2,-4 2 0,-1 2-1,3-4-1,2-2 0,0-13 1,3-5-1,2-21 0,0 0 0,0 0 1,24-13-1,-12-12 0,5-8 0,-1-3 0,1-1-1,2 0 1,-4 5-1,-1 4 1,0 6-1,-14 22 1,0 0 0,0 0 0,20 31 0,-23-1 0,-2 2 1,-2 3-1,0-3 0,-2 0 0,4-8 1,5-24-1,-10 28 0,10-28 1,0 0-1,0 0 1,22-30-1,-3 4 0,10-4-1,2 0 1,2 2 0,6 2 0,-1 4-1,0 9 1,-2 13 0,-5 11 1,-4 13 0,-6 8 0,1 7 0,-3 0 0,-2 2 0,-3-3-2,0-12-1,20 7-19,-10-33-13,14-7-1,-4-19-1,9-6-2</inkml:trace>
        </inkml:traceGroup>
      </inkml:traceGroup>
      <inkml:traceGroup>
        <inkml:annotationXML>
          <emma:emma xmlns:emma="http://www.w3.org/2003/04/emma" version="1.0">
            <emma:interpretation id="{3EEBB846-306C-4176-AEAA-7008C5A0C9CE}" emma:medium="tactile" emma:mode="ink">
              <msink:context xmlns:msink="http://schemas.microsoft.com/ink/2010/main" type="line" rotatedBoundingBox="7451,17738 25139,17574 25153,19067 7465,19232"/>
            </emma:interpretation>
          </emma:emma>
        </inkml:annotationXML>
        <inkml:traceGroup>
          <inkml:annotationXML>
            <emma:emma xmlns:emma="http://www.w3.org/2003/04/emma" version="1.0">
              <emma:interpretation id="{724341AE-D951-43CA-BE41-2DD7E74FC36A}" emma:medium="tactile" emma:mode="ink">
                <msink:context xmlns:msink="http://schemas.microsoft.com/ink/2010/main" type="inkWord" rotatedBoundingBox="7454,18021 12701,17973 12709,18869 7462,18917"/>
              </emma:interpretation>
              <emma:one-of disjunction-type="recognition" id="oneOf11">
                <emma:interpretation id="interp55" emma:lang="en-US" emma:confidence="0">
                  <emma:literal>(sometimes</emma:literal>
                </emma:interpretation>
                <emma:interpretation id="interp56" emma:lang="en-US" emma:confidence="0">
                  <emma:literal>(Sometimes</emma:literal>
                </emma:interpretation>
                <emma:interpretation id="interp57" emma:lang="en-US" emma:confidence="0">
                  <emma:literal>[sometimes</emma:literal>
                </emma:interpretation>
                <emma:interpretation id="interp58" emma:lang="en-US" emma:confidence="0">
                  <emma:literal>[Sometimes</emma:literal>
                </emma:interpretation>
                <emma:interpretation id="interp59" emma:lang="en-US" emma:confidence="0">
                  <emma:literal>(sometime</emma:literal>
                </emma:interpretation>
              </emma:one-of>
            </emma:emma>
          </inkml:annotationXML>
          <inkml:trace contextRef="#ctx0" brushRef="#br2" timeOffset="111088.3539">5395 673 25,'-22'-24'27,"22"24"-4,0 0-3,-48-28-4,43 48-3,-26-14-2,19 33-2,-21-5-2,18 29-1,-11-1-1,14 16-2,-2 2-1,14 4 0,5-7 0,9-6-2,10-12 1,7-16-3,12-5-2,-7-33-8,21 6-21,-13-27 0,11 1-2,-15-15 1</inkml:trace>
          <inkml:trace contextRef="#ctx0" brushRef="#br2" timeOffset="111524.3788">6106 714 30,'-41'-13'28,"12"9"0,-2 14-7,-19-12-9,19 22-4,-15-12-2,13 18-2,-1-6-1,15 10 0,2-7-1,20 8 0,9-3-1,14 2 1,12-4-1,15 4 1,2-4 1,3 4-2,-6-4 2,-6 6-1,-13-6 1,-16 4-2,-22-4 1,-19 0-1,-21-7 0,-20-2 0,-11-6-2,-6-7-1,6 3-3,-4-22-7,37 13-21,3-16 0,40 18-1,7-32 1</inkml:trace>
          <inkml:trace contextRef="#ctx0" brushRef="#br2" timeOffset="112740.4481">6525 955 26,'0'0'27,"-22"-8"3,22 8-1,-26 21-17,0-8-3,21 19-4,-10-6 2,20 17-3,-7-8 1,19 10-2,-3-6 0,10 0-1,2-11-1,3-7 0,0-12 0,-3-7 0,-4-13 0,-8-8 0,-9-11-2,-8-9 2,-13-4-2,-8-5 1,-15 3-1,-4 0 1,0 4-1,0 6 1,10 10 0,4 3 0,29 22-1,0-24 1,31 18 0,17 2 0,12 4 0,11 4 0,4 4 0,1 5 0,-4 9 0,-14 6 1,-13 9 0,-16 4-1,-20 2 2,-11 4-2,-17-4 2,-7-2-2,-8-6 2,-2-10-2,0-9 1,5-10 0,10-10-1,21 4 0,-15-41-1,27 6 1,7-1-1,12-5 1,5 2-1,7 2 1,3 7-1,-3 6 0,-2 11 1,-8 11 0,-4 11 0,-7 6 0,-8 11 1,-5 4-2,-4 2 3,-5 5-2,-2-5 1,-3 1-1,0-10 2,5-23-2,-7 28 1,7-28 0,0 0-1,0 0 0,5-38-1,2 7 1,7-1-1,3 0 1,5-1-2,6 3 2,4 4-1,1 7 0,1 10 1,-1 12 0,-2 7 0,0 10-1,3 3 3,-3 5-2,0 0 1,3 3-1,-1-8 2,1-8-2,-1-8 2,3-7-2,-2-13-1,-3-6 2,-7-9-2,-3-7 1,-9-4-1,-7-2 1,-7 7-1,-8 4 1,-9 8 0,-5 11 0,-2 11 0,-1 13 0,6 13-1,2 6 0,9 7 2,10 0-1,7 0 1,12-5 0,8-4 0,9-8-1,4-9 1,6-11 0,2-8-1,0-9 0,-5-9-2,-5-8 2,-4-9-1,-10-7 1,-5-4-2,-10-10 2,-9-1-1,-2-1 1,-3 6 0,-2 4 0,2 11 0,0 15 0,5 28 0,0 0 0,5 30 0,2 15 1,5 13-1,5 11 1,0 4 1,4 1-2,6-3 2,-1-6-2,0-12 1,1-12-2,4-8-2,-31-33-10,45 8-20,-35-27 1,4-5-1,-16-21-1</inkml:trace>
          <inkml:trace contextRef="#ctx0" brushRef="#br2" timeOffset="112905.4575">8076 654 31,'15'-24'29,"16"2"-1,12-6 0,0-4-19,22 10-4,-3 3-5,-5-7-9,1 15-17,-10 7-1,-12 10-1,-15 12 0</inkml:trace>
          <inkml:trace contextRef="#ctx0" brushRef="#br2" timeOffset="113086.4679">8541 990 50,'19'26'33,"-2"-7"0,7 9-2,-24-28-22,24 50-5,-12-22-2,-5-9-6,14 11-18,-21-30-8,10 19-2,-10-19 1</inkml:trace>
          <inkml:trace contextRef="#ctx0" brushRef="#br2" timeOffset="113243.4771">8699 826 40,'0'0'20,"14"-19"-17,-14 19-10,29 0-17,-29 0 0</inkml:trace>
          <inkml:trace contextRef="#ctx0" brushRef="#br2" timeOffset="114128.5277">8965 975 40,'0'0'32,"0"0"-2,0 0 2,0 0-18,5 38-8,-13-16-1,6 12-2,-5-3 0,2 3-2,-2-4 2,2-4-2,0-7-1,5-19 1,0 0 0,0 0-1,0 0-1,34-43 1,-15 11-1,5-2 1,0-1-2,2 5 2,-2 6-2,0 7 2,-24 17 0,36-2 0,-36 2 1,17 39-1,-15-11 1,0 4-1,-4 0 2,0 1-2,-1-8 1,1-5-1,2-20 0,0 0 1,0 0-1,0 0 0,17-24-1,-5-2 2,2-4-3,5 0 2,3 2-2,2 2 2,2 9-2,0 8 2,-4 11 0,2 9-1,2 9 2,3 3-1,0 3 2,4-2-3,1-3 3,6-8-2,8-8 2,3-12-2,-1-10-1,-2-9 1,0-11-1,-8-6 1,-6-2-1,-13 0 1,-9 6-1,-12 7 1,-12 12 0,-9 14 0,-8 12-1,-4 16 1,1 12 1,1 9-1,10 7 1,4 2-1,12-3 1,10-1-1,9-7 1,8-9-1,7-10 0,2-12 0,5-10 0,2-13 0,3-8 0,-1-9 1,1-9-3,-3-4 3,1-5-3,-1 1 2,0 2-1,5 6 1,-2 7-1,-3 8 1,-2 15 0,-2 14 0,-5 12 0,-5 11 0,-8 6 1,-6 9-1,-12 3 2,-6-1-2,-11-2 1,-10-11-2,6 7-9,-18-28-21,7-3-1,-11-20-1,6-6-1</inkml:trace>
        </inkml:traceGroup>
        <inkml:traceGroup>
          <inkml:annotationXML>
            <emma:emma xmlns:emma="http://www.w3.org/2003/04/emma" version="1.0">
              <emma:interpretation id="{39146857-718E-4DB1-A132-39FD4815BFE6}" emma:medium="tactile" emma:mode="ink">
                <msink:context xmlns:msink="http://schemas.microsoft.com/ink/2010/main" type="inkWord" rotatedBoundingBox="13813,17978 16504,17953 16513,18871 13821,18897"/>
              </emma:interpretation>
              <emma:one-of disjunction-type="recognition" id="oneOf12">
                <emma:interpretation id="interp60" emma:lang="en-US" emma:confidence="1">
                  <emma:literal>called</emma:literal>
                </emma:interpretation>
                <emma:interpretation id="interp61" emma:lang="en-US" emma:confidence="0">
                  <emma:literal>cabled</emma:literal>
                </emma:interpretation>
                <emma:interpretation id="interp62" emma:lang="en-US" emma:confidence="0">
                  <emma:literal>catted</emma:literal>
                </emma:interpretation>
                <emma:interpretation id="interp63" emma:lang="en-US" emma:confidence="0">
                  <emma:literal>Called</emma:literal>
                </emma:interpretation>
                <emma:interpretation id="interp64" emma:lang="en-US" emma:confidence="0">
                  <emma:literal>Cabled</emma:literal>
                </emma:interpretation>
              </emma:one-of>
            </emma:emma>
          </inkml:annotationXML>
          <inkml:trace contextRef="#ctx0" brushRef="#br2" timeOffset="116016.6358">11967 929 11,'-2'-21'29,"-5"-1"-1,-10 3 2,-19-7-12,15 22-6,-27-11-2,12 19-3,-17-4-2,10 17 0,-10-2-2,15 15 1,0 3 0,16 8-3,8 2 2,11 2-2,15-2 1,15 2-1,11-8 0,17-7 0,10-8-1,6-11 1,6-14-1,2-12 0,-2-8-1,-3-10 2,-12-6-2,-14-1 2,-14-4-2,-15 6 1,-19 7-1,-12 10 2,-15 8-1,-8 13 0,-6 9-1,0 10 1,5 9 0,8 6 0,8 1 0,13-1 0,14-1 0,10-7-2,12-5 2,4-8-1,8-9-1,0-8 0,-1-7 1,-1-6-1,-3 0 1,-8-5 0,-1 7 0,-27 15 0,33-21 1,-33 21-1,24 4 1,-24-4 0,22 32-1,-8-10 1,3-1 1,4-1-1,8-3 0,0-4 0,2-15 0,5-9 0,-2-13 0,-1-8 0,-9-13 0,-2-11 0,-6-9 0,-6-10 0,-10-1 0,-3 5 0,-6 4 0,-5 11 0,2 15 0,-3 15 0,15 26 0,-26 13 0,16 22 0,3 14 1,5 14-1,4 6 0,5 4 2,8 7-1,6-9 0,10-2-1,3-13 2,4-9-2,8-14 1,2-16-1,-3-15 0,1-15 0,-6-13 0,-4-12 0,-10-12-1,-4-13 1,-10-8-1,-10-8 1,-4-8-1,-10 3 1,-2 5 0,-3 3-1,0 16 1,0 12 0,3 18 0,14 30 0,-22-2 0,18 30 0,1 11 0,3 13 1,3 8-1,4 9 1,0 2 0,7 5-1,3-5 1,5-2 0,4-9 0,5-4-1,5-13 1,5-11-1,2-12 1,2-12-1,1-14 1,-5-9-1,-1-11-1,-4-6 2,-12-5-2,-7-2 1,-10 0-1,-9 5 2,-13 8-2,-4 7 1,-10 10 0,-2 11-1,0 9 1,2 11-1,8 8 2,9 9-2,12 4 2,10 4-2,13-2 2,11 3-1,9-5 1,10-7-1,2-8 0,2-10 0,3-12 0,5-10 0,-1-9 0,-1-11 0,-6-8 1,-4-7-1,-5-6 0,-10-3 0,-9 3-1,-17 4 2,-10 7-2,-16 6 2,14 28-3,-43-22 2,9 29 1,-2 6-2,5 15 2,2 4-2,13 5 2,6 6-2,8-2 2,6 0-2,8-3 0,3-3 1,2-14 0,-17-21 0,40 18 0,-40-18 1,39-28-1,-25-7 0,-2-12-1,0-9 2,-3-15-2,-4-13 2,-2-11-2,-6-7 1,-4 5 0,0 11 0,-3 15 1,1 17-1,-1 28 0,10 26 0,-17 35 1,17 23 1,3 20-1,9 14 1,2 10 0,12 5-1,1-5 1,4-8-2,0-10 0,-9-23-5,16-3-22,-38-58-8,31 19-1,-31-49 0</inkml:trace>
        </inkml:traceGroup>
        <inkml:traceGroup>
          <inkml:annotationXML>
            <emma:emma xmlns:emma="http://www.w3.org/2003/04/emma" version="1.0">
              <emma:interpretation id="{A8C7B4B2-D0D0-4994-AD65-EE0426BED8FE}" emma:medium="tactile" emma:mode="ink">
                <msink:context xmlns:msink="http://schemas.microsoft.com/ink/2010/main" type="inkWord" rotatedBoundingBox="17397,17968 21414,17930 21423,18836 17405,18873"/>
              </emma:interpretation>
              <emma:one-of disjunction-type="recognition" id="oneOf13">
                <emma:interpretation id="interp65" emma:lang="en-US" emma:confidence="0.5">
                  <emma:literal>"affine"</emma:literal>
                </emma:interpretation>
                <emma:interpretation id="interp66" emma:lang="en-US" emma:confidence="0">
                  <emma:literal>"a fine"</emma:literal>
                </emma:interpretation>
                <emma:interpretation id="interp67" emma:lang="en-US" emma:confidence="0">
                  <emma:literal>"a (fine"</emma:literal>
                </emma:interpretation>
                <emma:interpretation id="interp68" emma:lang="en-US" emma:confidence="0">
                  <emma:literal>"a (fine!</emma:literal>
                </emma:interpretation>
                <emma:interpretation id="interp69" emma:lang="en-US" emma:confidence="0">
                  <emma:literal>"a fine''</emma:literal>
                </emma:interpretation>
              </emma:one-of>
            </emma:emma>
          </inkml:annotationXML>
          <inkml:trace contextRef="#ctx0" brushRef="#br2" timeOffset="116586.6684">15116 645 23,'0'0'30,"31"-9"3,-31 9-4,41 22-11,-41-22-6,45 32-4,-26-12-2,13 10-2,-8-4-2,2-1-1,0 1-4,-26-26-6,39 22-22,-39-22-3,0 0 1,19-20-1</inkml:trace>
          <inkml:trace contextRef="#ctx0" brushRef="#br2" timeOffset="116779.6794">15432 537 43,'24'2'34,"-24"-2"-1,34 26 0,-34-26-23,31 50-3,-17-20-4,5 9-1,-2-1-3,-10-10-4,19 7-26,-26-13-2,8-3 0,-8-19-2</inkml:trace>
          <inkml:trace contextRef="#ctx0" brushRef="#br2" timeOffset="117268.7071">16160 839 29,'0'0'29,"-29"-22"3,3 7-11,26 15-5,-50 7-5,26 14-2,-19-10-3,9 15-2,-4 0-1,11 10-2,6-1 1,11 4-2,8-3 1,14-3-1,7-10 2,12-5-3,0-10 3,3-8-2,-1-11-1,-2-6 2,-4-7-1,-6-4 0,-4 3 0,-5 1 0,-12 24 0,14-30 1,-14 30 0,0 0 1,0 0 0,29 38-2,-15-7 2,3 7-1,5 3 0,2 0-1,7 0 1,0-13-4,10 5-6,-20-29-24,18 2-1,-13-19-1,3-2 0</inkml:trace>
          <inkml:trace contextRef="#ctx0" brushRef="#br2" timeOffset="117842.7399">16684 1031 26,'-4'-22'29,"11"3"1,-7 19-2,9-39-18,15 32-3,-24 7-4,53-17 0,-20 11-1,3 1-4,15 16-13,-8-6-15,2-3 1,-2 4-2,-2-6 1</inkml:trace>
          <inkml:trace contextRef="#ctx0" brushRef="#br2" timeOffset="117635.7284">16996 578 31,'0'-30'31,"-10"0"1,0 6-1,-21-6-19,31 30-4,-40-17-3,18 23 0,-11 3-1,9 17-1,-8 4 0,13 13 0,0 4-2,10 11 1,1 1-1,13 3 1,2-2-1,5 5-1,5-5 1,5-1-1,-1-5 0,-6-9-3,4 2-1,-19-23-8,19 13-23,-19-37 2,-14 32-3,14-32 2</inkml:trace>
          <inkml:trace contextRef="#ctx0" brushRef="#br2" timeOffset="118231.7621">17498 643 19,'-7'-22'30,"7"22"0,0 0-4,-40-26-11,40 26-4,-29 11-1,19 11-2,-16-9-2,12 19-1,-8 0-2,8 11 0,-1 3-1,8 5-1,5 1 1,6 4-2,4 0 1,6-4-2,0-3 1,-2-12-5,12 10-8,-24-25-21,10 2 0,-10-24 0,0 0-1</inkml:trace>
          <inkml:trace contextRef="#ctx0" brushRef="#br2" timeOffset="118450.775">17163 981 29,'27'-11'31,"4"1"0,5-6-6,14 19-12,-14-16-7,21 13-1,-11-5-4,-1-5-10,1 7-20,-10 1-2,-5 0 1,-7 0-2</inkml:trace>
          <inkml:trace contextRef="#ctx0" brushRef="#br2" timeOffset="118637.7857">17654 884 35,'0'0'33,"0"0"3,-7 19-2,26 20-19,-24-15-5,22 23-4,-12-8-1,7 11-3,-3-7 0,1-4-4,2 4-4,-19-24-27,7-19-3,0 0 1,0 0-2</inkml:trace>
          <inkml:trace contextRef="#ctx0" brushRef="#br2" timeOffset="118816.7957">17762 779 27,'0'0'30,"0"0"-1,17-24-1,-17 24-25,0 0-16,0 0-14,0 0-3,0 0 2</inkml:trace>
          <inkml:trace contextRef="#ctx0" brushRef="#br2" timeOffset="119408.8298">17901 955 49,'0'0'36,"16"-28"-2,-16 28 1,0 0-26,27 9-2,-27-9-3,17 41-1,-15-11 1,10 9-2,-12 0 0,-2 4-1,-1-5 0,-2-1-1,3-9 1,2-28 0,0 24-1,0-24 0,0 0-1,29-35 1,-8 9-1,1-2 0,4 0 0,0 3-1,3 5 2,0 5-1,-5 15 0,2 9 1,1 10 0,-1 3 0,3-1 1,2 1-1,-3-7 0,6-4 1,2-18-1,2-6 0,-7-11-2,-2-6 3,-3-6-2,-9-3 1,-5-2-1,-7 4 1,-10 9-1,-7 9 2,12 19-1,-41-13 0,15 24 0,5 8-1,-6 16 2,8 3-1,5 8 1,7 1-1,9-2 2,8 1-2,6-5 1,8-7 0,3-8-1,1-15-1,11-3-3,-13-27-8,19 10-23,-18-25-1,9-1-1,-17-14 0</inkml:trace>
          <inkml:trace contextRef="#ctx0" brushRef="#br2" timeOffset="119714.847">18902 408 32,'0'0'32,"0"0"0,4 21 1,8 25-21,-26-12-5,16 24-2,-11-10-2,6 10-1,-1-6-4,-8-16-5,24 3-23,-17-17-3,5-22 1,0 0-2</inkml:trace>
          <inkml:trace contextRef="#ctx0" brushRef="#br2" timeOffset="119905.8582">19124 520 33,'5'21'34,"-5"1"-1,2 10 0,-9-12-19,17 25-6,-17-11-5,4 1-5,10-1-29,-19-10-2,5-4 0,7-20-1</inkml:trace>
        </inkml:traceGroup>
        <inkml:traceGroup>
          <inkml:annotationXML>
            <emma:emma xmlns:emma="http://www.w3.org/2003/04/emma" version="1.0">
              <emma:interpretation id="{DB59E94B-3652-4253-8283-05E0E85F83A6}" emma:medium="tactile" emma:mode="ink">
                <msink:context xmlns:msink="http://schemas.microsoft.com/ink/2010/main" type="inkWord" rotatedBoundingBox="22027,17603 25139,17574 25153,19067 22041,19096"/>
              </emma:interpretation>
              <emma:one-of disjunction-type="recognition" id="oneOf14">
                <emma:interpretation id="interp70" emma:lang="en-US" emma:confidence="1">
                  <emma:literal>function)</emma:literal>
                </emma:interpretation>
                <emma:interpretation id="interp71" emma:lang="en-US" emma:confidence="0">
                  <emma:literal>function}</emma:literal>
                </emma:interpretation>
                <emma:interpretation id="interp72" emma:lang="en-US" emma:confidence="0">
                  <emma:literal>function]</emma:literal>
                </emma:interpretation>
                <emma:interpretation id="interp73" emma:lang="en-US" emma:confidence="0">
                  <emma:literal>functions)</emma:literal>
                </emma:interpretation>
                <emma:interpretation id="interp74" emma:lang="en-US" emma:confidence="0">
                  <emma:literal>fund-ion)</emma:literal>
                </emma:interpretation>
              </emma:one-of>
            </emma:emma>
          </inkml:annotationXML>
          <inkml:trace contextRef="#ctx0" brushRef="#br2" timeOffset="120682.9022">19752 908 20,'33'-20'30,"20"5"-2,-1-4 2,4-5-21,13 16-4,-2-5-3,-2 0-5,2 11-12,-12-1-14,-22-3 1,-6 8-1,-27-2 10</inkml:trace>
          <inkml:trace contextRef="#ctx0" brushRef="#br2" timeOffset="120484.8913">20233 477 22,'-29'-30'29,"0"6"1,-2 9-6,-14-9-11,23 24-4,-21-8-1,43 8-2,-50 30 0,35 6-1,-1 3-1,18 19-1,-2 3 0,17 12 0,2-2-1,10 7-1,2-1 0,7-4-1,3-6-1,-12-17-3,14 8-16,-31-28-14,-5-2 1,-7-28-1,-26 13-2</inkml:trace>
          <inkml:trace contextRef="#ctx0" brushRef="#br2" timeOffset="121311.9383">20190 847 23,'0'0'32,"0"20"1,0-20-1,19 32-14,-19-32-9,21 33-3,-21-33-3,34 34-1,-34-34-1,38 28 0,-38-28-1,41 11 1,-17-16-1,0-1-1,0-9 1,-3-2-1,1-3 1,-3-3-1,-19 23 0,26-35 0,-26 35 1,0 0 0,27-13-1,-27 13 2,19 32-1,-5-3 0,1 1 1,4 0 0,-5 0 0,5-4-1,-19-26 2,34 28-2,-34-28 0,24-2 0,-24 2-1,19-33 1,-9 8-1,-1 1 2,1 0-3,2 3 3,-3 1-1,-9 20 0,22-19 0,-22 19 1,0 0-1,14 28 0,-14-7 2,0 5-2,-5 7 1,3-1 0,-5-6 1,4 0-2,3-26 2,-9 28-1,9-28-1,0 0 1,5-26-2,4 4 2,3-6-2,5 0 1,2 0-1,5 2 1,0 9-2,0 6 2,2 9 0,3 6 1,-5 12 0,0 5-2,0 5 2,-7 0-3,4 10-4,-21-36-22,12 35-5,-12-35-2,0 0 0</inkml:trace>
          <inkml:trace contextRef="#ctx0" brushRef="#br2" timeOffset="121768.9644">21313 822 25,'0'0'30,"-39"15"2,15 2-1,8 17-16,-11-12-9,18 15-2,-3-7 1,14 11-2,5-11 1,10 2-2,2-6 0,8-7-2,1-8 1,6-11 0,-3-11-3,-2-12 2,0-7-2,-8-14 0,-2-7-1,-9-16 1,2-8-2,-12-16 0,2 3 2,-9-5-1,0 9 2,-5 9-1,5 16 2,-3 27 2,10 32 1,0 0 2,-29 52-1,32 12 1,-6 8-1,13 14 1,-3 0-1,12 4-2,0-8 1,10-4-1,2-13 0,-2-12-3,7-9 0,-12-32-7,26 6-25,-50-18-1,46-20-2,-39-14 1</inkml:trace>
          <inkml:trace contextRef="#ctx0" brushRef="#br2" timeOffset="121956.9755">21404 585 31,'26'-7'30,"10"-2"1,14 1-1,13 6-22,-6-7-4,10 7-3,-2 11-9,-17-5-21,-10 2 0,-12 7-2,-26-13 1</inkml:trace>
          <inkml:trace contextRef="#ctx0" brushRef="#br2" timeOffset="122179.9881">21828 865 40,'-5'41'36,"5"-41"-1,-7 47 1,7-47-17,0 52-13,-3-22-1,8 4-3,0-6 0,0-2-2,4-4-2,-9-22-15,0 0-19,0 0 1,24-28-1,-22-4-1</inkml:trace>
          <inkml:trace contextRef="#ctx0" brushRef="#br2" timeOffset="122307.9953">21959 656 36,'0'0'31,"0"0"-4,0 0-5,24 0-38,-2 8-12,-22-8-1,36 20-1</inkml:trace>
          <inkml:trace contextRef="#ctx0" brushRef="#br2" timeOffset="122916.0304">22096 886 45,'-22'22'33,"1"2"1,9 12-4,-10-6-22,22 16-3,-5-10-1,12 5-1,1-9 1,11-4-3,-19-28 0,41 26 1,-20-28-1,5-6-1,-6-12 0,-4-8 0,-1-4-1,-11-3 0,-1 3-1,-10 2 1,0 4-1,-8 2 0,15 24 0,-19-23 0,19 23 1,0 0 0,0 0 1,0 0-1,41-13 1,-15 11 0,3-1 0,2 1 1,0 0 0,0 4 0,-5 3 0,-4 5 0,-22-10 0,22 37-1,-22-11 2,-3 4-1,-6-2 0,-3 2 0,-3-4 0,3-4 0,12-22 0,-12 19 0,12-19-1,8-19 1,3-5-2,9-4 1,4-7-1,7-1 1,2-1-2,1 7 2,-1 6-1,-2 7 1,-2 13 0,-3 10 0,-26-6 0,32 39-1,-25-11 3,-5 0-3,3 4-2,-5-32-23,-7 30-7,7-30-2,0 0 1</inkml:trace>
          <inkml:trace contextRef="#ctx0" brushRef="#br2" timeOffset="123264.0503">22567 52 12,'0'0'31,"41"24"2,-19-9-1,21 26-13,-26-13-6,28 37-3,-21-3-2,12 27-2,-15 3-2,3 16 0,-12 4-1,0 13-1,-12-9 0,-7 1 0,-12-10-1,-10-7-2,-2-1-6,-36-30-27,14-5-2,-16-31-1,7-5-1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7:06.7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31EE656-4D81-4A65-BBBB-4790F7E871B0}" emma:medium="tactile" emma:mode="ink">
          <msink:context xmlns:msink="http://schemas.microsoft.com/ink/2010/main" type="writingRegion" rotatedBoundingBox="16353,6792 16944,15325 14418,15500 13828,6967">
            <msink:destinationLink direction="with" ref="{FE73F3B3-A55B-4713-88E0-E34C75E5B6E0}"/>
            <msink:destinationLink direction="with" ref="{C983FB19-43EF-47E3-9518-72F6C524EA14}"/>
          </msink:context>
        </emma:interpretation>
      </emma:emma>
    </inkml:annotationXML>
    <inkml:traceGroup>
      <inkml:annotationXML>
        <emma:emma xmlns:emma="http://www.w3.org/2003/04/emma" version="1.0">
          <emma:interpretation id="{753D8CDF-3F52-4659-A714-815F22FB7B74}" emma:medium="tactile" emma:mode="ink">
            <msink:context xmlns:msink="http://schemas.microsoft.com/ink/2010/main" type="paragraph" rotatedBoundingBox="16353,6792 16944,15325 14418,15500 13828,69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3710A0-50A4-489F-B983-8807D10D571E}" emma:medium="tactile" emma:mode="ink">
              <msink:context xmlns:msink="http://schemas.microsoft.com/ink/2010/main" type="line" rotatedBoundingBox="16353,6792 16944,15325 14418,15500 13828,6967"/>
            </emma:interpretation>
          </emma:emma>
        </inkml:annotationXML>
        <inkml:traceGroup>
          <inkml:annotationXML>
            <emma:emma xmlns:emma="http://www.w3.org/2003/04/emma" version="1.0">
              <emma:interpretation id="{993BC32A-7021-4746-B19D-8C8EA57137C1}" emma:medium="tactile" emma:mode="ink">
                <msink:context xmlns:msink="http://schemas.microsoft.com/ink/2010/main" type="inkWord" rotatedBoundingBox="16353,6792 16944,15325 14418,15500 13828,6967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tin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i.</emma:literal>
                </emma:interpretation>
                <emma:interpretation id="interp4" emma:lang="en-US" emma:confidence="0">
                  <emma:literal>I!?!""</emma:literal>
                </emma:interpretation>
              </emma:one-of>
            </emma:emma>
          </inkml:annotationXML>
          <inkml:trace contextRef="#ctx0" brushRef="#br0">3068-1583 14,'0'0'28,"51"-34"-1,2 14-5,3-12-37,15 4-10,13 1-2,-7-8 4</inkml:trace>
          <inkml:trace contextRef="#ctx0" brushRef="#br0" timeOffset="210.012">3984-1964 20,'0'0'31,"0"34"0,-5-4 0,-11 6-25,11 21-2,-5 5-4,-3 0-5,11 6-8,-19-13-17,6-13 0,-3-20-1,18-22 18</inkml:trace>
          <inkml:trace contextRef="#ctx0" brushRef="#br1" timeOffset="76468.3737">3322-894 1,'0'0'22,"-12"-23"2,12 23-8,0 0-6,30-9-2,-2 9-2,3-7-1,14 5 1,6-5-2,8 2-1,4-2-3,-2-2-1,6 7-4,-19-7-3,8 9-10,-23-2-9,-33 2 0,25 2 9</inkml:trace>
          <inkml:trace contextRef="#ctx0" brushRef="#br1" timeOffset="76688.3861">3701-954 6,'0'0'27,"0"0"-1,0 0-9,-18 39-5,6-18-2,7 13-3,-8-2-2,5 9-2,-4-4-1,4-1 0,3-3-3,-3-11-3,11 4-4,-3-26-11,0 0-10,0 0 0,0 0 3</inkml:trace>
          <inkml:trace contextRef="#ctx0" brushRef="#br1" timeOffset="75267.305">1873-489 6,'0'0'18,"0"0"-6,0 0 0,22-19-2,4 24 0,-26-5-1,56 9 0,-28 0-2,7 14 0,1 5-1,15 10-2,0 6-1,10 11 0,2-3-1,6 8 0,0-8-1,2-1 0,-5-10 0,-7-9 0,-14-9-1,-7-5 1,-10-9-2,-28-9-2,28-2-2,-28 2-7,-7-23-11,-11 2-6,0-1-1,-7-8 9</inkml:trace>
          <inkml:trace contextRef="#ctx0" brushRef="#br1" timeOffset="75551.3213">2671-423 1,'3'-23'11,"-3"23"13,0 0 1,0 0-14,-28 2-1,5 17-3,2 17-1,-17 8-2,3 13 1,-16 2-1,0 12 0,-5-7-1,5 3-1,5-8-2,3-9-1,13-2-5,-3-20-5,22 4-12,11-32-5,-2 30-1,2-30 11</inkml:trace>
          <inkml:trace contextRef="#ctx0" brushRef="#br1" timeOffset="75852.3384">3121 101 12,'0'0'27,"0"0"0,-23 32-8,6-5-14,9 7-1,-5 3-1,8 4-1,0-4 0,8-1-2,4-4 0,-2-9-6,13 0-11,-18-23-9,36 14-1,-36-14 3</inkml:trace>
          <inkml:trace contextRef="#ctx0" brushRef="#br1" timeOffset="80119.5824">3350 736 1,'-7'-25'19,"7"25"6,28-11-1,-3 2-16,16 6-3,10-3-1,10 1-2,10-2 0,3-2-1,7 2-4,-15-4-6,3 4-9,-16 2-6,-22-4-2,-31 9 16</inkml:trace>
          <inkml:trace contextRef="#ctx0" brushRef="#br1" timeOffset="80323.5941">3750 675 3,'-5'32'27,"-3"-7"0,0 5 0,6 11-18,-11 0-3,3 9-1,-3-2-4,0-4-2,6 1-5,-9-17-12,6-3-8,10-25-1,0 0 1</inkml:trace>
          <inkml:trace contextRef="#ctx0" brushRef="#br1" timeOffset="79107.5247">1997 979 20,'41'16'19,"-41"-16"-3,56 34-2,-26-4-2,19 18-3,-1 4-2,13 13-1,0-1-3,10 6 0,-2-6-2,0-4-1,-8-10-2,-13-13-2,-2-7-4,-23-19-11,-23-11-9,0 0 1,15-27 6</inkml:trace>
          <inkml:trace contextRef="#ctx0" brushRef="#br1" timeOffset="79339.5377">2722 972 1,'0'0'12,"-20"39"13,-6 0 0,-12 13-14,-10 3-5,2 14 0,-10-3-3,0 7-1,8 0-4,-3-11-5,18-9-11,5-7-7,10-19-1,15-6 14</inkml:trace>
          <inkml:trace contextRef="#ctx0" brushRef="#br1" timeOffset="79759.5619">3132 1537 1,'0'0'14,"0"0"9,0 0-1,0 0-16,35-12-3,-35 12 0,38 7-1,-38-7 1,31 37 1,-29-10 0,-2 14 1,-12 1-1,-6 10 1,-13 5 0,1 5-2,-6-5 0,6-2-1,4-7 0,8-7 0,16-11 0,15-7 0,15-16-1,12-7 0,9-7 0,9-4-2,6-5-1,-1-12-7,3 12-11,-12-9-9,-13 2 0,-11-2 0</inkml:trace>
          <inkml:trace contextRef="#ctx0" brushRef="#br1" timeOffset="85278.8777">2458 5383 20,'0'0'19,"0"0"-1,0 0-3,22 3-2,-22-3-1,31 36-2,-11-6-2,21 20-1,-3 1-1,15 15-1,1-2-2,2 7 0,0-2-2,-6-8 0,1-6-2,-10-11-2,-6-6-1,-17-15-5,10 7-5,-28-30-9,18 23-6,-18-23 0,0 0 1</inkml:trace>
          <inkml:trace contextRef="#ctx0" brushRef="#br1" timeOffset="85588.8954">3078 5468 14,'-11'-27'24,"11"27"1,0 0-10,-25 0-4,17 20-1,-15 5-3,8 16-1,-20 5-1,2 18 0,-16 3-1,4 8-1,-6 1 0,0-3-1,5-5-2,0-8 0,11-5-3,2-19-4,23 5-11,2-18-10,8-23-1,0 0 0</inkml:trace>
          <inkml:trace contextRef="#ctx0" brushRef="#br1" timeOffset="86130.9262">3449 6033 11,'0'0'25,"0"0"0,0 0 1,22 4-19,-11 17 1,-11-21-2,7 50-2,-4-15 0,4 13 0,-7 0-2,0 7 0,-2-5 0,-1-2-1,-2-7 1,3-7-2,-3-6 2,5-28-2,-13 27 1,13-27 0,0 0-2,-8-20 1,11-8-1,4-8 0,14-5-1,2-8 0,7 1 0,6 0 1,2 5 0,-3 6 1,6 17 0,-5 13 1,-3 9 1,0 12 0,-5 9-1,0 16 1,0 2 0,-1 11 0,-1-1-1,2 4-1,-8-5 1,0-7-2,1 1-2,-14-21-6,14 0-19,-21-23 0,0 0-1,0 0-1</inkml:trace>
          <inkml:trace contextRef="#ctx0" brushRef="#br1" timeOffset="86619.9544">3987 4896 2,'0'0'25,"0"0"2,10-25 0,-10 25-13,59 0-4,-18-2-2,25 4-1,0-6-2,17 6 0,4-4-3,4-1-1,-9 3-3,-11-9-3,-5 14-6,-25-10-13,-11 5-5,-30 0 0,0 0-1</inkml:trace>
          <inkml:trace contextRef="#ctx0" brushRef="#br1" timeOffset="86842.9669">4516 4848 20,'10'25'29,"-10"-25"-1,2 35-9,9 8-5,-19-6-3,16 22-2,-13-2-3,7 10-2,-4-1-1,-1-2-1,3-7-2,-3-9-3,11 5-10,-10-19-16,9-6-1,-7-28-1,0 0-1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28.6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EFDC7F0-18F5-4D78-A943-2A495448F0D9}" emma:medium="tactile" emma:mode="ink">
          <msink:context xmlns:msink="http://schemas.microsoft.com/ink/2010/main" type="inkDrawing" rotatedBoundingBox="16463,10270 19357,10237 19358,10260 16464,10293" shapeName="Other"/>
        </emma:interpretation>
      </emma:emma>
    </inkml:annotationXML>
    <inkml:trace contextRef="#ctx0" brushRef="#br0">0 19 8,'0'0'14,"0"0"-1,38 12-3,5-8-2,18-4-2,23 5 1,20-8-2,28 1 0,28-2-2,23-1 0,13 0 0,12 1-2,3 2 1,-5-1 0,-8 1-1,-12 4 0,-31-2-1,-18 0 1,-30 0 1,-26 0 0,-20-4 0,-18 6 1,-20-4-1,-23 2 1,0 0-1,0 0 0,23 0-1,-23 0-1,23 0 0,0-3 0,2 1-1,3 0 0,2 2-1,-2-5-1,3 8 0,-31-3-1,43 0-1,-43 0 1,23 0-1,-23 0-3,0 0-8,0 0-7,0 0 0,0 0 10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24.3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676E4E3-81C1-42FE-AB48-946D3166928D}" emma:medium="tactile" emma:mode="ink">
          <msink:context xmlns:msink="http://schemas.microsoft.com/ink/2010/main" type="inkDrawing" rotatedBoundingBox="12047,8776 13235,8779 13234,8866 12046,8863" shapeName="Other"/>
        </emma:interpretation>
      </emma:emma>
    </inkml:annotationXML>
    <inkml:trace contextRef="#ctx0" brushRef="#br0">336 9 13,'-30'-7'9,"2"5"0,-5 0-1,2 2-1,-7 0 0,7 7-1,-4-5 0,9 5-1,-2-5 0,28-2-1,-35 9-1,35-9 0,0 0-1,-21 23 0,21-23-1,0 0 1,28 21 0,0-12 0,6-5 0,19-1 0,13-6 0,21 1-1,17-3-2,8-4-1,12 7-3,-4-12-6,7 10-10,-12-1-6,-11-4 0,-18 2 19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27.7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6D71EF9-B118-467D-BD80-1BA1EE7D4AA5}" emma:medium="tactile" emma:mode="ink">
          <msink:context xmlns:msink="http://schemas.microsoft.com/ink/2010/main" type="inkDrawing" rotatedBoundingBox="11940,10406 13689,10325 13692,10374 11943,10455" shapeName="Other"/>
        </emma:interpretation>
      </emma:emma>
    </inkml:annotationXML>
    <inkml:trace contextRef="#ctx0" brushRef="#br0">-58 1628 5,'-23'0'12,"23"0"0,-25 0 0,25 0-2,0 0 0,0 0-1,30 7 0,-2 0-1,-2-7 0,19 9-1,6-7-2,23 5-1,10-9-1,28 0 0,12-7-2,19-1 0,4-1 0,4-5-2,1 5-1,-12-5-2,-8 11-4,-27-6-7,-16 11-13,-23 0-1,-15 2 1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10.1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CE23C3C-0906-4820-B359-8E24DC43AC48}" emma:medium="tactile" emma:mode="ink">
          <msink:context xmlns:msink="http://schemas.microsoft.com/ink/2010/main" type="inkDrawing" rotatedBoundingBox="9697,11045 10769,10892 10775,10935 9703,11087" shapeName="Other"/>
        </emma:interpretation>
      </emma:emma>
    </inkml:annotationXML>
    <inkml:trace contextRef="#ctx0" brushRef="#br0">26 130 11,'0'0'25,"-28"2"1,28-2-10,0 0-2,30 19-4,-2-22-2,31 8-1,2-14 0,30 2-1,8-7-1,13-2-2,3-7-1,-4 3 0,-9 1-1,-16 3 0,-14 3 0,-22 6 0,-17 0 0,-33 7 0,26-2 0,-26 2-1,0 0 0,-28 7-1,28-7-2,-31 4-4,31-4-9,-23 9-15,23-9-1,0 0 0,0 0 6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0:14.4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7A336C6-0F45-46E7-B61A-06BF5E070D64}" emma:medium="tactile" emma:mode="ink">
          <msink:context xmlns:msink="http://schemas.microsoft.com/ink/2010/main" type="writingRegion" rotatedBoundingBox="1279,4955 23963,4146 24453,17882 1769,18691"/>
        </emma:interpretation>
      </emma:emma>
    </inkml:annotationXML>
    <inkml:traceGroup>
      <inkml:annotationXML>
        <emma:emma xmlns:emma="http://www.w3.org/2003/04/emma" version="1.0">
          <emma:interpretation id="{7822E62B-11CB-4227-9016-146C448EA3AB}" emma:medium="tactile" emma:mode="ink">
            <msink:context xmlns:msink="http://schemas.microsoft.com/ink/2010/main" type="paragraph" rotatedBoundingBox="1456,4969 23886,4123 24002,7205 1572,80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53222D-C34C-4B89-8950-72574147172B}" emma:medium="tactile" emma:mode="ink">
              <msink:context xmlns:msink="http://schemas.microsoft.com/ink/2010/main" type="line" rotatedBoundingBox="1456,4969 23886,4123 24002,7205 1572,8052"/>
            </emma:interpretation>
          </emma:emma>
        </inkml:annotationXML>
        <inkml:traceGroup>
          <inkml:annotationXML>
            <emma:emma xmlns:emma="http://www.w3.org/2003/04/emma" version="1.0">
              <emma:interpretation id="{68C4C62E-2198-4953-8724-7320C6731F36}" emma:medium="tactile" emma:mode="ink">
                <msink:context xmlns:msink="http://schemas.microsoft.com/ink/2010/main" type="inkWord" rotatedBoundingBox="1456,4969 23886,4123 24002,7205 1572,8052"/>
              </emma:interpretation>
              <emma:one-of disjunction-type="recognition" id="oneOf0">
                <emma:interpretation id="interp0" emma:lang="en-US" emma:confidence="0">
                  <emma:literal>arias-minty-Awa-hay-AL)</emma:literal>
                </emma:interpretation>
                <emma:interpretation id="interp1" emma:lang="en-US" emma:confidence="0">
                  <emma:literal>arils-minty-Awa-hay-AL)</emma:literal>
                </emma:interpretation>
                <emma:interpretation id="interp2" emma:lang="en-US" emma:confidence="0">
                  <emma:literal>arias-minty-Awa-toy-AL)</emma:literal>
                </emma:interpretation>
                <emma:interpretation id="interp3" emma:lang="en-US" emma:confidence="0">
                  <emma:literal>arias-minty-Awa-try-AL)</emma:literal>
                </emma:interpretation>
                <emma:interpretation id="interp4" emma:lang="en-US" emma:confidence="0">
                  <emma:literal>arias-minty-Awa-hay-AL))</emma:literal>
                </emma:interpretation>
              </emma:one-of>
            </emma:emma>
          </inkml:annotationXML>
          <inkml:trace contextRef="#ctx0" brushRef="#br0">4292 749 13,'0'0'25,"7"43"1,1-2-6,-5 1-14,9 15 0,-7-5-2,3 8-1,-5-12-1,2-2 1,-5-17 0,2-1 0,-2-28 1,0 20 0,0-20 0,0 0-1,8-39 0,2 12-2,0-12 0,5-2-1,3-2-1,2-1 0,3 7 1,0 5-1,0 16 0,2 14 1,1 16 0,-1 13 0,1 8 1,-3 6 0,-1 2-1,-1 1 1,-1-5-1,-5-10-1,8-6-4,-23-23-10,36 7-14,-13-18-1,7-12 0,1-9 8</inkml:trace>
          <inkml:trace contextRef="#ctx0" brushRef="#br1" timeOffset="13004.7438">6353 353 12,'0'0'15,"2"-41"-1,3 20-2,-12-8-1,7 29-2,-11-46-2,6 25-1,-10-1 0,15 22-2,-30-32-1,30 32-1,-39-12 0,17 17 0,-4 4-1,-4 9 0,-6 10-1,1 10 1,-4 10-1,1 5 1,3 13-1,-1 8 1,6 6-1,7 4 0,5 8 0,3-1 1,5 1-1,-6 1 0,4-1 1,-1-1-1,-5-6 1,-5-3 0,0-9-1,-7-4 1,-1-9 0,3-8-1,-5-11 1,0-6-1,0-10 0,0-5 1,-5-8-1,3-5 1,-3-10-1,-1-4 0,1-6 0,3-6 0,-1-3 0,6-6 0,2 1 0,2-3 0,9 3-1,1 1 1,11 4-1,5 1 0,0 21 0,18-34 1,5 20-1,5 2 0,7 1 0,9 2 1,4 2 0,3 2 0,2 5-1,3 5 2,-5 2-1,-5 7 0,-8 8 1,-3 8 0,-9 7 0,-1 4-1,-5 5 1,-2-1 0,2-1-1,-2-5-1,3-5 1,-1-11-2,5-7-1,-2-11-2,5-1-6,-2-15-13,2-8-4,-1-6 0,1-14 14</inkml:trace>
          <inkml:trace contextRef="#ctx0" brushRef="#br1" timeOffset="13501.7722">6327 1202 6,'0'0'23,"0"0"-8,33-16-3,-5 6-4,15 6-1,3-8-1,15 6-2,-2-6-1,4 3-2,-2 4-1,-5-1-3,-3 8-5,-12 0-10,-13 3-6,-28-5-1,20 29 19</inkml:trace>
          <inkml:trace contextRef="#ctx0" brushRef="#br1" timeOffset="13680.7824">6508 1526 1,'35'-6'22,"-4"-6"3,17 1 0,0 1-21,11 1-6,2 2-13,0 1-9,2 6-1,-22-7 15</inkml:trace>
          <inkml:trace contextRef="#ctx0" brushRef="#br1" timeOffset="-33407.9109">7290 1044 14,'-18'23'18,"18"-23"-3,0 0 3,0 0-3,59 11-1,-18-25-2,32 12-1,3-14-3,31 5-2,8-10-2,22 7-1,2-2-2,1 3 0,-10-1 0,-11 5-1,-17 0 0,-23 4-1,-18 5-1,-28-2-1,-33 2-4,0 0-5,-10 32-13,-29-18-6,-1 6 0,-16-2 3</inkml:trace>
          <inkml:trace contextRef="#ctx0" brushRef="#br1" timeOffset="-32927.8833">7885 1467 1,'-28'11'18,"28"-11"9,0 0 1,0 0-15,0 0-5,25-20 0,8 22-2,0-4-2,8 9-1,0 2 0,-1 11 0,-4 10-1,-13 14-1,-18 10 1,-18 17-1,-15 7 0,-12 9 1,-19 4-1,-4-4 0,-6-7 0,8-9 0,8-14 0,14-9 1,19-13 0,25-10 0,21-16 0,27-4 0,16-8 0,20-1-1,10-5 1,12-5-1,-1-2 0,-4 0-1,-9 2 0,-16 3 0,-17 2 0,-16 2 0,-15 4-2,-33 3-1,28 7-4,-28-7-6,0 0-19,-38 16-2,15-4 1,-7-5 5</inkml:trace>
          <inkml:trace contextRef="#ctx0" brushRef="#br1" timeOffset="-33791.9328">8004-175 16,'3'-30'16,"-3"30"0,-3-27 0,3 27-2,0 0-3,0 0 0,0 0-2,-10 27-2,-5 7 0,7 19-3,-10 7 0,6 10-1,-6 6 0,5 4-1,1-9-1,1-7 1,4-9-2,4-12 1,1-11 0,2-7 0,0-25 0,0 0-1,0 0 0,0 0-1,35-11-3,-27-10-3,-8 21-7,23-27-18,-23 27 0,12-28 0,-12 28 9</inkml:trace>
          <inkml:trace contextRef="#ctx0" brushRef="#br1" timeOffset="-38092.1788">1413 269 21,'-23'-12'22,"23"12"-12,-25-4-10,25 4-24,0 0-2</inkml:trace>
          <inkml:trace contextRef="#ctx0" brushRef="#br1" timeOffset="-28840.6494">10258-344 18,'0'0'12,"-30"29"-1,14-6-1,-1 2-2,-6 5-1,0 16 0,-13 0-2,3 13-1,-10 10 2,2 18-2,-9 11 1,6 25-1,-9 8 0,10 15-1,5 17 1,12 8-2,8-4 1,18 2-2,13-16 1,20-4-1,13-21 0,15-7 0,5-22 1,13-15-1,2-15 1,0-10 0,-4-15-1,-11-12 1,-10-9-1,-8-7 1,-18-9 1,-4 2-1,-26-9 1,0 0 0,0 0-1,0 0 0,-3-21 0,3 21-1,-33-20-1,33 20-2,-38-23-2,13 4-5,25 19-19,-23-16-6,23 16 0,-20-29 0</inkml:trace>
          <inkml:trace contextRef="#ctx0" brushRef="#br1" timeOffset="-27668.5826">11196 609 14,'-8'-20'13,"8"20"-1,0 0 0,0 0-2,-15-25-1,15 25 0,0 0-2,-3 45-1,-2-13-1,15 16 0,-2 3-1,15 13 0,5 0-1,18 4-1,12-10 0,11-6-1,7-18 1,5-6-1,-5-19 0,3-14 1,-13-20-1,-7-14 0,-19-13 0,-9-12 0,-13-9 0,-11-3-1,-9 1 1,-6 4-1,-5 11 0,1 10 0,-1 18 0,13 32 0,0 0 1,-23 18-1,23 33 0,5 17 1,8 17-1,2 13 1,0 16 0,8 8-1,-5-3 1,0-3 0,-5-11 0,-8-4 0,-13-14 0,-10-5 1,-17-20-1,-11-5 1,-15-13 0,-5-8 0,-10-13 0,-3-9-1,-2-12-1,2-6 0,10-8-1,8-8-2,18 1-3,2-17-7,34 15-16,-1-13-4,26 6-1,5-4 3</inkml:trace>
          <inkml:trace contextRef="#ctx0" brushRef="#br1" timeOffset="-27375.5658">12222 1229 1,'0'0'15,"0"0"9,0 0 0,21-23-18,9 14-4,8 2 1,8-2-3,2-2-2,6 4-6,-1-5-12,-5-4-3,8 5 2,-13-12 21</inkml:trace>
          <inkml:trace contextRef="#ctx0" brushRef="#br1" timeOffset="-26736.5291">13312 456 1,'0'0'4,"0"0"22,-22 12 0,19 26-15,-10 8 0,11 23-1,-13 4-1,9 21-2,-9-1-1,10 13-2,-5-8 0,10 3-2,-3-19 0,3-7-1,0-17 0,3-13 0,-3-10 1,2-15 0,-2-20-1,0 0 1,0 0-1,-7-27 1,4-8-1,3-8 0,0-16-1,0-15 0,5-15 0,3-11 0,5-10 0,2-5-1,5 3 0,3 0 1,5 9 0,0 12 0,3 13-1,-1 16 1,-2 17 0,0 15-1,0 16 2,0 19-1,2 15 1,-2 22 0,0 15 0,5 16 0,-2 14 0,-1 13 1,1 6-2,-3 1 2,-3-4-2,1-9 1,-9-12-1,1-13 1,-5-12-2,-3-14-1,0-4-3,-10-39-5,15 35-14,-15-35-8,0 0 0,-7-21-1</inkml:trace>
          <inkml:trace contextRef="#ctx0" brushRef="#br1" timeOffset="-26519.5168">13218 1119 4,'0'0'26,"33"-13"-1,0-1-1,18 5-23,13 0-1,9-3-2,1-4-3,5 5-4,-10-5-8,-1-3-7,1 6 2,-21-6 22</inkml:trace>
          <inkml:trace contextRef="#ctx0" brushRef="#br1" timeOffset="-25724.4714">14268 822 5,'0'0'24,"0"0"-7,0 0-3,0 0-1,-13 32-3,13 0-1,-10-2-1,13 20 0,-11-2-3,10 12-1,-4 6-1,7 2-1,3-6-1,4-5 0,1-11 0,2-7 0,3-16 0,7-7 0,1-18 0,2-17 0,5-8-1,2-7 1,1-10-1,0-2 0,-1 1-1,-4 3 0,-3 6 0,-11 8-1,-17 28 2,31-13-1,-31 13 1,30 29 0,-12 1-1,2 7 2,3 2-1,8 0 2,2-3-2,2-4 2,-2-11-1,6-8 1,-4-22 0,3-11 0,-2-15 0,-3-10-1,-5-17 0,0-11 0,-8-12 0,-5-4-1,-7 2 1,-8 2-1,0 12 0,-5 5-1,0 22-3,-10 7-3,15 39-8,-26-5-16,26 5-1,-35 39 0,17-9 12</inkml:trace>
          <inkml:trace contextRef="#ctx0" brushRef="#br1" timeOffset="-25272.4455">15480 95 1,'0'0'5,"25"4"21,-25-4 0,31 21-14,2 13-2,-8 7 1,16 23-2,-13 12-1,13 25-1,-11 8-2,6 17-1,-19 7-1,1 8-1,-10-6 0,-6-2 0,-12-19-1,-13-8 0,-10-15 0,-5-18-2,-3-16-1,-7-20-4,15-3-11,-10-22-14,10-15 0,10-15-1,10-14 17</inkml:trace>
          <inkml:trace contextRef="#ctx0" brushRef="#br1" timeOffset="-24663.4107">16044-331 13,'0'0'17,"36"-4"-1,-36 4-2,43-7-1,-20 0-2,25 5-1,-5-10-2,21 8-1,-1-10-2,13 7-1,-4-4-1,4 4-1,-5-5-1,-10 6-1,-13 1-1,-12-2-3,-8 12-4,-28-5-7,0 0-8,0 0-5,-36 11 0,6-4 12</inkml:trace>
          <inkml:trace contextRef="#ctx0" brushRef="#br1" timeOffset="-24442.3981">16545-360 15,'0'0'26,"-11"48"-1,11 0-12,-10-3-2,8 19-4,-8-2-1,7 5-4,-2-8 1,2-2-3,-2-13 1,3-12-1,2-5-6,0-27-12,-23 18-9,23-18-1,-23-18-1</inkml:trace>
          <inkml:trace contextRef="#ctx0" brushRef="#br1" timeOffset="-23705.3558">17962-161 1,'-22'-16'20,"22"16"3,-23 2-11,20 21-1,-15-3-1,11 24-2,-26 4 1,12 32 0,-19 7 0,9 34-2,-14 2 0,12 19-3,-6 0-2,17 2 1,6-4-2,9-12 0,9-19 0,8-15 0,8-21 0,5-18-1,5-14-1,-3-11-1,8-12-4,-10-18-10,5-2-16,-28 2 0,31-27 0,-29 4 14</inkml:trace>
          <inkml:trace contextRef="#ctx0" brushRef="#br1" timeOffset="-23108.3218">18412 550 1,'0'0'15,"-10"-23"9,10 23-11,0 0-1,0 0-2,13 39-1,-6-9-3,14 13 0,-3-2-1,12 10-1,-2-8-1,8 3-1,-3-17 0,5-3-1,0-20 1,2-8-1,-1-16 1,4-7 0,-5-14-1,0-5 1,-2-1-1,-6-1 0,-7 5-1,-3 6 0,-10 13 0,-10 22 0,0 0 0,13 38 1,-10 13-1,-1 15 1,3 10 0,3 15 0,-3 5 0,3 2 1,-3-11-1,0-9 1,-10-12 0,0-11 0,-13-16 0,-5-9 1,-13-19-1,-4-6 0,-14-10-1,1-4-1,-5-5 0,2-11-2,0 9-2,2-11-4,21 18-9,-2-10-15,35 19 0,-23-32-2,23 32 15</inkml:trace>
          <inkml:trace contextRef="#ctx0" brushRef="#br1" timeOffset="-22867.308">19388 962 3,'0'0'25,"-3"-30"0,29 25-1,4 1-20,16 1-5,7-1 0,6 6-5,-8-4-9,-6-3-8,1 5-1,-18-9 14</inkml:trace>
          <inkml:trace contextRef="#ctx0" brushRef="#br1" timeOffset="-22164.2678">20552 58 1,'0'0'10,"0"0"15,0 0 1,0 0-15,-21 55-2,6-7 0,10 23 0,-13 11-2,8 19-1,-5 2-3,7 7 0,-2-7-1,5-10 0,0-13-1,2-16 0,-2-18 1,3-14 0,2-32-1,0 0 1,0 0 0,-21-30 0,14-13 0,4-14-1,1-19 0,7-17-2,8-20 0,7-10 0,10-5 0,1-2 0,10 4 0,-1 14 0,3 16-1,-5 20 2,-2 21-1,-5 23 2,-9 19-1,1 29 1,-5 16 0,-3 20 0,-2 15 1,0 17-1,2 14 1,3 15-2,2 8 2,8-2-2,0 0 1,5-10-1,-5-8 0,2-16 0,-4-19-1,-6-16 0,1-11-2,-14-18-2,-7-21-7,8 23-19,-8-23 0,0 0 0,-28-32 5</inkml:trace>
          <inkml:trace contextRef="#ctx0" brushRef="#br1" timeOffset="-21976.257">20539 785 1,'0'0'17,"43"-29"7,6 20-1,4-5-17,16 7-8,4-2-6,11 0-12,-5 4-2,-11-9 4,1 8 18</inkml:trace>
          <inkml:trace contextRef="#ctx0" brushRef="#br1" timeOffset="-21464.2277">21426 541 7,'-26'-12'25,"26"12"0,-12 46 0,7-9-23,5 11 0,2 4-1,3 5 0,3-4-1,2 0 1,3-15 0,5-3 1,-3-10-1,8-9-1,0-7 0,-1-7-2,9-6-1,-3-12-2,7-5 1,-4-6-1,2 4 0,-5-2 2,0 4 2,-28 21 0,41-25 3,-41 25 0,27 14 1,-27-14 0,23 34 1,-10-13 0,-13-21 1,31 29 0,-31-29 0,40 5 0,-14-19 1,9-4-1,-4-16 0,7-8-2,-5-12 0,0-8 0,-8-14-1,-2 3-1,-13-2 1,-5 2-2,-2 11-3,-13 5-4,7 25-14,-12 4-8,15 28-1,-36-16 0</inkml:trace>
          <inkml:trace contextRef="#ctx0" brushRef="#br1" timeOffset="-20984.2003">22381-422 1,'23'14'13,"-23"-14"13,43 34 1,-5 3-14,-4 11 0,14 25-2,-10 11-2,10 33-1,-17 20-1,-3 26-2,-21 10-1,-9 15-2,-26-5-1,-10 0 1,-23-14-1,-8-20 1,-10-24-2,3-26 0,5-21-3,-3-28-8,23-18-20,13-23 0,38-9-2,-30-32 0</inkml:trace>
          <inkml:trace contextRef="#ctx0" brushRef="#br0" timeOffset="-2192.1253">818 792 6,'0'0'14,"-5"-39"-2,3 17-1,2 22-2,-8-42-1,8 42-1,-13-39 0,13 39 0,-18-34-1,18 34-1,-30-20 0,30 20-2,-43-5-1,15 12 0,-5 9-1,-3 7-1,-2 6 0,-5 10 0,0 7 0,0 7 1,2 4-2,5 7 1,6-2 0,4 2 0,11 7 0,13-5 1,7-2 0,7-7-1,11-7 2,5-4-1,8-9 1,2-10-2,3-13 3,-1-10-3,-4-6 1,4-16 0,-7-7-1,1-5 1,-9-9-2,0-4 2,-9-5-2,-1-5 2,-2-2-2,-8 5 1,2 2 1,1-2-1,-3 4 1,0 2-1,0 5 0,0 10-1,0 4 1,-5 25-1,8-26 0,-8 26 0,0 0 0,8 42 1,-8-1-1,2 7 1,3 9-1,3 7 1,2 9 0,5-2 1,6-9 0,1-5 0,1-14 1,3-8-1,2-15 1,0-15 0,0-19-1,-1-9 0,-4-9-1,0-11 1,0-7-2,-3-10 2,-2-4-2,-3 5 1,1 1 1,-6 8-1,0 4 0,-2 10 0,-3 8-1,0 8 0,-5 20 0,0 0 0,23 7 0,-23-7 1,23 43-1,-8-9 1,3 5 0,-1 7 0,-1 2 0,-1 0 1,-2-7-1,-3-2 2,-8-9-1,6-5 1,-8-25 1,-3 27-1,3-27 1,0 0 0,0 0 0,-23-36-1,18 4 0,0-12-1,5-8-1,5-8 0,8-4 1,2 0-2,6 5 1,7 4 0,5 11 0,2 15-1,3 13 0,-2 9-1,7 21-3,-10-3-4,15 23-15,-17 1-6,-3 3 0,-13-3-1</inkml:trace>
          <inkml:trace contextRef="#ctx0" brushRef="#br0" timeOffset="-1636.0935">2378 831 1,'0'0'24,"0"-30"0,0 30-1,-35-25-16,12 25-1,-10 0-3,-3 12 0,-4 1-2,-6 10 1,0 2 0,3 10 0,5-1-1,10 5 0,10-2 0,11-1-1,12-6 1,7-3-1,9-6 1,9-10-1,1-11 1,7-9 0,0-9 0,0-7-1,-5-3 1,0 1 0,-8 2 1,-2 4-1,-23 21 1,28-9 0,-28 9 1,13 57-1,-13-2 1,3 18-1,-1 5 1,1 11 0,-6 0 0,3-4-1,-8-14 2,-2-7-1,-7-23 2,-4-11-1,-12-19-1,-2-9 0,-11-13 0,-2-10-2,-3-4-1,-3-9-1,9 4-3,-4-6-4,26 13-15,-4-7-9,27 30-1,-18-34 1</inkml:trace>
          <inkml:trace contextRef="#ctx0" brushRef="#br0" timeOffset="-564.0321">2922 868 10,'-5'-23'23,"5"23"-8,0 0-2,0 0-3,0 0-1,0 0-1,0 0-2,23 41 1,-20-9-2,2 14-1,-8-3 0,6 10 0,-6-5-2,1 0 1,-6-12-1,5-6 0,-4-9 0,7-21 1,-10 20-1,10-20 0,0 0 0,0 0 0,-11-41-1,14 9 0,5-11-1,4-8 0,4-6 0,4 0-1,5 2 1,6 3-2,-1 10 1,3 8 0,-2 16-1,-3 13 1,0 14 0,-5 12 0,-1 13 0,-1 7 1,-3 7 0,-3 3 0,-3 1 1,-1-1-1,1-10 0,-4-7 1,-3-9 0,-5-25 0,8 28 0,-8-28 0,0 0 0,0 0-1,15-25 0,-2-1 0,7-8-2,3-7 1,7 0-1,1-5-1,4 7 1,-2 5 0,3 11 1,-8 9-1,-3 19 1,-25-5 0,36 43 1,-23-6-1,-3 4 1,3 3 0,-1 1 0,3-1 0,-2-8 0,5-6 0,0-9 1,-18-21-1,35 20 1,-35-20 0,44-11 0,-44 11 0,40-46-1,-14 9 1,-4-11-1,4-4-1,-6-3 1,1 0 0,-6 7 0,0 5 0,-7 13 0,-8 30 0,0 0 1,0 0 0,17 36 0,-14 6 0,-1 6-1,1 4 1,5 1-1,-3-3 0,0-6-3,-3-15-2,11 1-6,-13-30-18,0 0 0,0 0 0,0 0 6</inkml:trace>
          <inkml:trace contextRef="#ctx0" brushRef="#br0" timeOffset="-420.024">4020 532 1,'23'2'0,"-23"-2"0,23 18 0,-11 3 0</inkml:trace>
          <inkml:trace contextRef="#ctx0" brushRef="#br1" timeOffset="4120.2355">1695 2517 1,'18'-26'13,"-18"26"0,0 0-2,0 0-2,0 0 1,0 0-1,0 0 0,10 26-1,-5 3-1,-10 3-1,12 12-2,-4 8 1,10 8-2,-3-3-2,5-2 0,5-7 1,3-7-1,5-13 0,8-10 0,-6-16 0,8-16 0,1-8-1,1-10-1,-2-5 1,-2-4-1,-6 0 0,-2-1 0,-5 8-1,-5 9 1,-18 25-1,25-30 2,-25 30-1,0 0 1,33 23 0,-22 2 0,6 10 1,1 3 0,3 6 0,4 2 0,0-3 1,8-2-1,-2-6 0,7-10 1,3-14-1,4-9 0,4-13 0,-1-19 1,0-13-1,0-12 0,-2-14-1,-3-8 1,-12-8 0,-6-2 1,-12-2-1,-3 9-1,-12 7 2,-6 9-1,0 13-2,-4 8-3,7 22-6,5 21-18,0 0-1,0 0-1,0 0 1</inkml:trace>
        </inkml:traceGroup>
      </inkml:traceGroup>
    </inkml:traceGroup>
    <inkml:traceGroup>
      <inkml:annotationXML>
        <emma:emma xmlns:emma="http://www.w3.org/2003/04/emma" version="1.0">
          <emma:interpretation id="{7EBF9F7A-31A0-476B-8A12-9AE311279E94}" emma:medium="tactile" emma:mode="ink">
            <msink:context xmlns:msink="http://schemas.microsoft.com/ink/2010/main" type="paragraph" rotatedBoundingBox="2336,9521 22068,8818 22146,11027 2414,11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3A330D-1B2D-4936-931D-26C835122033}" emma:medium="tactile" emma:mode="ink">
              <msink:context xmlns:msink="http://schemas.microsoft.com/ink/2010/main" type="line" rotatedBoundingBox="2336,9521 22068,8818 22146,11027 2414,11731"/>
            </emma:interpretation>
          </emma:emma>
        </inkml:annotationXML>
        <inkml:traceGroup>
          <inkml:annotationXML>
            <emma:emma xmlns:emma="http://www.w3.org/2003/04/emma" version="1.0">
              <emma:interpretation id="{41E9CFC8-914C-480B-8E04-A053549DFEFF}" emma:medium="tactile" emma:mode="ink">
                <msink:context xmlns:msink="http://schemas.microsoft.com/ink/2010/main" type="inkWord" rotatedBoundingBox="2340,9643 4342,9572 4415,11608 2413,11679"/>
              </emma:interpretation>
              <emma:one-of disjunction-type="recognition" id="oneOf1">
                <emma:interpretation id="interp5" emma:lang="en-US" emma:confidence="0">
                  <emma:literal>Fw</emma:literal>
                </emma:interpretation>
                <emma:interpretation id="interp6" emma:lang="en-US" emma:confidence="0">
                  <emma:literal>Tw</emma:literal>
                </emma:interpretation>
                <emma:interpretation id="interp7" emma:lang="en-US" emma:confidence="0">
                  <emma:literal>FW</emma:literal>
                </emma:interpretation>
                <emma:interpretation id="interp8" emma:lang="en-US" emma:confidence="0">
                  <emma:literal>Few</emma:literal>
                </emma:interpretation>
                <emma:interpretation id="interp9" emma:lang="en-US" emma:confidence="0">
                  <emma:literal>Few.</emma:literal>
                </emma:interpretation>
              </emma:one-of>
            </emma:emma>
          </inkml:annotationXML>
          <inkml:trace contextRef="#ctx0" brushRef="#br1" timeOffset="20024.1453">1143 5028 14,'0'0'18,"0"0"-3,0 0-2,0 0-2,-7-26-2,7 26-2,0 0 0,0 0 0,0 0-1,25 26 1,-20-3-2,13 22 0,0 10 0,7 21-2,3 13 1,8 16-3,5 5 1,4 6-1,4-1 0,-1-3-1,-2-14 0,-3-4 0,-5-19 1,-5-8 0,-8-12-1,-4-12 1,-9-11 0,-1-9 0,-11-23 1,0 0-1,25 11 1,-10-31 0,-2-12 0,7-12-1,3-13 1,2-11-1,9-13 0,4-10-1,2-5 1,-2-5-1,3-2 1,0 0 0,-6-4-1,1 2 0,-3 6 1,-8 13 0,-4 8-1,-4 11 0,-1 10 1,-9 16-1,-2 14 0,-5 27 0,5-28-1,-5 28 0,0 0-1,0 0-2,0 0-2,-20 21-7,20-21-19,-18 36-1,-2-13 1,-16-9-1</inkml:trace>
          <inkml:trace contextRef="#ctx0" brushRef="#br1" timeOffset="20273.1593">1398 4945 20,'0'0'28,"7"-34"-1,19 18 0,4-5-20,26 5-2,13-9 0,17 2-2,11-4-2,4-1-3,8 6-5,-12-4-12,-5 6-8,-14 8-1,-22 3-1</inkml:trace>
          <inkml:trace contextRef="#ctx0" brushRef="#br1" timeOffset="21007.2014">2475 6160 11,'0'-23'29,"0"23"1,-3-35-2,3 35-15,0 0-6,0 0-1,13 49-2,-5-8-2,2 14 0,3 9-1,7 6 1,-2-1-2,2-5 1,-2-9-1,2-12 0,1-13 1,1-18 0,-22-12 0,39-37-1,-22-6 1,6-10-1,0-6 1,-3-1-1,3 3-1,-5 4 0,-3 14 1,1 19 0,-16 20 0,25 18 0,-10 16 0,0 17 0,3 8 0,8 5 1,-1 0-1,0-7 1,-2-11 0,3-9 1,-3-23-1,2-17 1,-5-24 0,-2-12-1,-5-18 1,0-12-1,-6-6 0,-2-3-1,3 5-1,-11 2-2,8 23-5,-17-5-15,14 28-9,-2 25-1,0 0 0</inkml:trace>
        </inkml:traceGroup>
        <inkml:traceGroup>
          <inkml:annotationXML>
            <emma:emma xmlns:emma="http://www.w3.org/2003/04/emma" version="1.0">
              <emma:interpretation id="{9715C726-5E54-48A4-9991-FC78C63A15AA}" emma:medium="tactile" emma:mode="ink">
                <msink:context xmlns:msink="http://schemas.microsoft.com/ink/2010/main" type="inkWord" rotatedBoundingBox="5281,9662 8595,9544 8650,11082 5336,11200"/>
              </emma:interpretation>
              <emma:one-of disjunction-type="recognition" id="oneOf2">
                <emma:interpretation id="interp10" emma:lang="en-US" emma:confidence="0">
                  <emma:literal>L=</emma:literal>
                </emma:interpretation>
                <emma:interpretation id="interp11" emma:lang="en-US" emma:confidence="0">
                  <emma:literal>I=</emma:literal>
                </emma:interpretation>
                <emma:interpretation id="interp12" emma:lang="en-US" emma:confidence="0">
                  <emma:literal>2=</emma:literal>
                </emma:interpretation>
                <emma:interpretation id="interp13" emma:lang="en-US" emma:confidence="0">
                  <emma:literal>£</emma:literal>
                </emma:interpretation>
                <emma:interpretation id="interp14" emma:lang="en-US" emma:confidence="0">
                  <emma:literal>St</emma:literal>
                </emma:interpretation>
              </emma:one-of>
            </emma:emma>
          </inkml:annotationXML>
          <inkml:trace contextRef="#ctx0" brushRef="#br1" timeOffset="22043.2608">5600 4998 17,'3'-48'29,"0"0"0,-9-5-4,6 21-14,-10-7-2,5 12-3,-8-3-2,13 30-1,-25-34 0,25 34-1,-41-12-1,16 19 0,-8 5-1,-3 13 1,-9 9-1,-1 14 0,-7 16 0,2 16 1,-5 12-1,2 11 1,1 9-1,5 7 0,5 0 0,2-7 0,0-12 0,6-8 0,-3-12 0,0-12 0,-3-13 0,-7-9 1,-1-12 0,-4-9 0,0-6-1,-6-10 1,-2-9 0,0-9-1,5-7 0,8-9 0,5-5 0,5-2-1,10 0 0,7-5 0,19 1 0,12 1-1,10 3 1,8 5 0,10 6 1,6 3-1,4 7 0,3 8 0,2 12 1,0 10 0,-2 10-1,5 10 1,0 7 0,3 7 0,-4 2 0,4-1 0,-3-6 0,0-6 1,-6-8-1,1-11 0,-5-9-1,-3-17-2,6 3-6,-22-18-21,12-5-1,-17-11-1,1-1 2</inkml:trace>
          <inkml:trace contextRef="#ctx0" brushRef="#br1" timeOffset="22728.2998">6467 5689 13,'0'0'28,"30"4"0,-4-13 0,9 0-22,19 2-2,12-2-5,0-5-5,15 12-12,-2-3-10,-13 3 1,-15 4 1</inkml:trace>
          <inkml:trace contextRef="#ctx0" brushRef="#br1" timeOffset="22900.3096">6571 5997 5,'0'0'30,"31"21"0,19-28 0,27 0-19,9-9-4,18 2-3,16 3-13,-3-5-18,-8 2-2,-18-2-1,-20 3 9</inkml:trace>
        </inkml:traceGroup>
        <inkml:traceGroup>
          <inkml:annotationXML>
            <emma:emma xmlns:emma="http://www.w3.org/2003/04/emma" version="1.0">
              <emma:interpretation id="{D901F148-D340-4FA7-A23E-9B8A3141F2E7}" emma:medium="tactile" emma:mode="ink">
                <msink:context xmlns:msink="http://schemas.microsoft.com/ink/2010/main" type="inkWord" rotatedBoundingBox="9957,9250 22068,8818 22146,11027 10035,11459"/>
              </emma:interpretation>
              <emma:one-of disjunction-type="recognition" id="oneOf3">
                <emma:interpretation id="interp15" emma:lang="en-US" emma:confidence="0">
                  <emma:literal>Antaean</emma:literal>
                </emma:interpretation>
                <emma:interpretation id="interp16" emma:lang="en-US" emma:confidence="0">
                  <emma:literal>-Antaean</emma:literal>
                </emma:interpretation>
                <emma:interpretation id="interp17" emma:lang="en-US" emma:confidence="0">
                  <emma:literal>-Ataman</emma:literal>
                </emma:interpretation>
                <emma:interpretation id="interp18" emma:lang="en-US" emma:confidence="0">
                  <emma:literal>-Attractant</emma:literal>
                </emma:interpretation>
                <emma:interpretation id="interp19" emma:lang="en-US" emma:confidence="0">
                  <emma:literal>-antaean</emma:literal>
                </emma:interpretation>
              </emma:one-of>
            </emma:emma>
          </inkml:annotationXML>
          <inkml:trace contextRef="#ctx0" brushRef="#br1" timeOffset="36681.0978">14385 5609 22,'43'-28'29,"0"17"-1,13 4-9,13-9-12,20 9 0,5-5-4,7 3-2,-2 2-2,-10-4-4,-2 9-11,-21-7-11,-21-3-1,-17 1-1</inkml:trace>
          <inkml:trace contextRef="#ctx0" brushRef="#br1" timeOffset="36905.1108">14911 5215 1,'0'0'27,"0"0"2,7 34 1,-12-6-14,3 31-4,-19 3-4,9 23-2,-11-1-1,2 8-3,-4-8-1,-5-10-6,14-3-15,-9-19-10,7-13 0,18-39-1</inkml:trace>
          <inkml:trace contextRef="#ctx0" brushRef="#br1" timeOffset="38831.2208">16420 4852 21,'0'0'24,"-10"-21"-9,10 21-1,-33 18-3,15 10-1,-17 1-2,7 29 0,-18 6-2,5 23 1,-5 6-3,8 15 1,0 6-2,8 5-1,4-11 0,9-10-1,4-16 0,3-15 1,5-19-1,5-12 1,0-36-1,0 0 1,0 0-1,5-48 0,0-4 0,0-13-1,2-17 0,1-18 0,2-15-1,0-11 0,3-4 0,2 2 1,1 7-1,4 6 0,0 15 1,3 15-1,5 21 1,5 16-1,10 18 0,3 14 1,7 16 0,6 16 1,2 19-1,7 15 1,-2 21 0,-2 20 1,-6 12-1,-2 14 0,-7 4 0,-6-2 1,-5 2-1,-5-6 0,-8-15 0,-4-13 0,-6-16-1,-2-14 0,-3-13-2,-5-12-1,3-9-4,-8-23-7,0 0-18,0 0 0,-33-26 0,-1-6 0</inkml:trace>
          <inkml:trace contextRef="#ctx0" brushRef="#br1" timeOffset="39020.2316">16174 5593 5,'25'-19'22,"16"12"-1,2-4-11,13-1-5,12 1-2,11 0-7,0 1-16,0-8-1,2 4 1,-17-11 20</inkml:trace>
          <inkml:trace contextRef="#ctx0" brushRef="#br1" timeOffset="39372.2518">17099 4467 1,'30'-11'26,"3"-3"-1,10 0 1,11 3-18,-4-3-2,14 7-2,-3-2-2,0 5-3,-3 1-2,-12-3-5,0 3-12,-16 6-4,-30-3-2,23-3 11</inkml:trace>
          <inkml:trace contextRef="#ctx0" brushRef="#br1" timeOffset="41640.3816">17368 4385 2,'0'0'15,"0"0"-1,0 0-1,0 0 0,0 0-1,0 0 0,0 0-1,35-11-1,-12 6-2,18 5-1,2-2-3,16 2-1,7-5 0,12 3-1,6-3 0,8 3-1,-1 0 0,1-3-1,-11 1 1,-5 1 0,-15-1 0,-10 4 0,-18-3 0,-10 3 0,-23 0 0,0 0 1,0 0-2,0 0 0,0 0-1,0 0-2,0 0-4,0 0-8,0 0-15,0 0 0,-10 21-1,10-21 7</inkml:trace>
          <inkml:trace contextRef="#ctx0" brushRef="#br1" timeOffset="39560.2625">17569 4390 8,'-3'20'26,"3"-20"1,-8 41 0,-2-13-18,10 11-2,-7 0-2,2 6-5,5 6-6,-8-10-17,5-5-3,3-6-1,0-30 1</inkml:trace>
          <inkml:trace contextRef="#ctx0" brushRef="#br1" timeOffset="40184.2982">18501 4916 10,'0'0'28,"0"0"0,-30 16-1,17 29-16,-5 6-3,8 22-1,-10 9-3,4 10 0,-4 1-1,10 6-1,-3-12 1,3-7-1,5-19 0,0-10-1,2-15 1,3-11-1,0-25 1,0 0 0,-2-22-1,2-10 0,-3-14 0,1-14 0,2-17-2,0-17 1,5-18-1,5-3 0,3-3 1,-1 1-1,9 7 0,2 12 0,5 15 1,0 22-1,5 22 1,0 21 0,5 20 1,5 16-1,8 21 1,5 20 1,-3 17-1,0 20 1,-2 7-1,-3 9 1,-9 2 0,-4-4-1,-12-9 0,-8-14 0,-7-12-2,-3-18-1,0-6-5,-15-29-10,7 1-15,3-23 0,0 0 0,-35-16-1</inkml:trace>
          <inkml:trace contextRef="#ctx0" brushRef="#br1" timeOffset="40363.3086">18435 5478 14,'0'0'25,"51"-14"-1,-8 5-1,21 2-22,9 3-7,11-3-16,8 5-1,-3-10-1,2 5 13</inkml:trace>
          <inkml:trace contextRef="#ctx0" brushRef="#br1" timeOffset="32039.8324">8810 5590 17,'-23'-16'12,"23"16"0,0 0-2,0 0-1,0 0 0,0 0 0,0 0-1,25-2 1,-25 2-2,61 4 1,-15-6 0,25 4-3,8-6 0,23 2-1,7-5-1,10-2-2,6-5 1,-6 2-1,-7 1-1,-13 0 0,-18-1 0,-17 5 0,-18 0 0,-21 3-2,-25 4-3,0 0-2,0 0-8,-41 2-15,41-2-1,-48-4 0,48 4 14</inkml:trace>
          <inkml:trace contextRef="#ctx0" brushRef="#br1" timeOffset="32752.8732">10804 5014 9,'3'-25'28,"0"4"-1,-3 21 1,-6-36-21,6 36 0,0 0-2,0 0-1,-5 20 0,3 19 0,-8 11 0,-3 21 0,-7 12-1,2 19 1,-3 11-2,4 3 1,-4-4-2,6-7 0,0-9 0,5-11 0,0-16 1,4-12-1,-1-18 0,4-10 0,3-29 0,-5 28 0,5-28 0,-5-23 0,3-4 0,2-12 0,0-14-2,2-11 1,3-14-1,3-11 0,7-5 0,5-6 0,8-1 1,0 1-1,5 3 0,3 8 1,2 14 0,3 9-1,-1 13 1,-2 12-1,-2 13 1,5 10-1,-3 13 1,2 12 0,-1 12 0,1 13 1,1 16 0,-6 11 0,-1 17 0,-1 10 0,-5 8 1,2 11-1,-10 1 1,3-8-1,-5-7 1,0-6-1,0-12 0,-3-13 0,-5-12-1,-2-14 1,2-7-2,-10-27 0,10 28-1,-10-28-1,0 0-4,0 0-6,0 0-13,-23-39-6,8 18-1,-16-8 1</inkml:trace>
          <inkml:trace contextRef="#ctx0" brushRef="#br1" timeOffset="33000.8875">10779 5718 18,'-28'-13'25,"28"13"-6,13-23-4,-13 23-3,43-28-4,-13 17-2,16 2-2,2-5 0,13 7-2,0-2 0,3 2-2,2 3-1,-8-8-5,9 10-5,-22-5-17,-2-2 1,-12-5-2,-8 0 17</inkml:trace>
          <inkml:trace contextRef="#ctx0" brushRef="#br1" timeOffset="33540.9184">11630 4330 11,'8'-23'26,"-8"23"1,41-11-12,-19-3-4,27 10-3,-6-8-2,23 5-1,0-4-1,8 2-1,-1-3-1,-1 3-1,-9-2-1,-10 1-1,-7 6-1,-18-3-4,0 9-4,-28-2-7,0 0-8,0 0-4,-30 7 2</inkml:trace>
          <inkml:trace contextRef="#ctx0" brushRef="#br1" timeOffset="33743.93">12184 4211 15,'0'0'25,"0"0"-3,-7 23-6,12 5-4,-13-1-2,11 19-2,-11-1-1,8 15-2,-5-1-1,0 3-2,2 2-4,-7-14-7,13-2-19,-6-13-2,6-10 0,-3-25 4</inkml:trace>
          <inkml:trace contextRef="#ctx0" brushRef="#br1" timeOffset="36356.0793">12720 5435 1,'-43'-35'23,"43"35"1,-30-18-11,30 18-2,0 0-2,0 0-2,-13 41-2,18-16-1,13 12 0,2 0 0,8 8 0,8-6-2,4 0 0,6-9-1,5-7 1,0-14-1,5-7 0,-3-16 0,0-8 0,-7-10 0,-3-7 0,-5-5 0,-5 3 1,-7 0-1,-8 9 1,-8 4-1,-10 28 1,0 0 0,12 23 0,-12 21 0,3 22 0,0 12 0,4 16 0,1 6 0,-1 3 0,1-7 0,-8-2 0,-8-16 1,-7-14-1,-18-16-1,-13-16 1,-9-12 0,-9-6-1,-10-14-1,1-7 0,1-4-2,4-8-2,17 10-9,-2-11-19,27 1-1,11-8-1,23 4 1</inkml:trace>
          <inkml:trace contextRef="#ctx0" brushRef="#br1" timeOffset="40903.3395">19810 5327 30,'0'0'30,"-31"-16"0,31 16 1,-17 28-24,14 8-1,-2 3-3,5 9-1,0 0-1,5 5 0,0-10-1,5-6 1,5-10 0,-15-27 0,46 23-1,-13-23 0,3-11 0,2-8 0,5-3-1,3-4 1,0 1-2,-6 2 1,-7 5 0,-2 9 1,-6 11-1,-25-2 2,36 44-1,-18-3 1,2 2 0,3 5 0,5-2 0,2-3 1,6-13 0,4-9 0,6-21 0,5-14 0,-10-16 0,7-13 0,-2-12-1,2-11 0,-2-10 0,-6-2 0,-7 3-1,-10 4-1,0 12-3,-18 1-7,8 24-20,-26 11-1,13 23-1,-46-11-1</inkml:trace>
        </inkml:traceGroup>
      </inkml:traceGroup>
    </inkml:traceGroup>
    <inkml:traceGroup>
      <inkml:annotationXML>
        <emma:emma xmlns:emma="http://www.w3.org/2003/04/emma" version="1.0">
          <emma:interpretation id="{98AB3913-1BAE-426F-85A0-4D3E32042955}" emma:medium="tactile" emma:mode="ink">
            <msink:context xmlns:msink="http://schemas.microsoft.com/ink/2010/main" type="paragraph" rotatedBoundingBox="1542,12598 16887,11886 17002,14366 1657,150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5B73D4-303A-4605-95F7-6BAAFCBD6077}" emma:medium="tactile" emma:mode="ink">
              <msink:context xmlns:msink="http://schemas.microsoft.com/ink/2010/main" type="line" rotatedBoundingBox="1542,12598 16887,11886 17001,14366 1657,15077"/>
            </emma:interpretation>
          </emma:emma>
        </inkml:annotationXML>
        <inkml:traceGroup>
          <inkml:annotationXML>
            <emma:emma xmlns:emma="http://www.w3.org/2003/04/emma" version="1.0">
              <emma:interpretation id="{B493C78F-9FB0-4F0D-B2D9-3C6D287BEF24}" emma:medium="tactile" emma:mode="ink">
                <msink:context xmlns:msink="http://schemas.microsoft.com/ink/2010/main" type="inkWord" rotatedBoundingBox="1542,12598 6249,12379 6311,13715 1604,13933"/>
              </emma:interpretation>
              <emma:one-of disjunction-type="recognition" id="oneOf4">
                <emma:interpretation id="interp20" emma:lang="en-US" emma:confidence="1">
                  <emma:literal>Hessian</emma:literal>
                </emma:interpretation>
                <emma:interpretation id="interp21" emma:lang="en-US" emma:confidence="0">
                  <emma:literal>Hessians</emma:literal>
                </emma:interpretation>
                <emma:interpretation id="interp22" emma:lang="en-US" emma:confidence="0">
                  <emma:literal>Homan</emma:literal>
                </emma:interpretation>
                <emma:interpretation id="interp23" emma:lang="en-US" emma:confidence="0">
                  <emma:literal>Hessia</emma:literal>
                </emma:interpretation>
                <emma:interpretation id="interp24" emma:lang="en-US" emma:confidence="0">
                  <emma:literal>Hernan</emma:literal>
                </emma:interpretation>
              </emma:one-of>
            </emma:emma>
          </inkml:annotationXML>
          <inkml:trace contextRef="#ctx0" brushRef="#br1" timeOffset="76507.3759">374 7747 9,'0'-32'16,"0"32"-2,0-32 0,0 32-1,-3-23-1,3 23-2,0 0-1,0 0-1,0 0 0,0 0-1,0 27-1,3 17-1,-9 11-1,9 25 1,-8 11-1,7 17-1,-4 8 1,2 3-3,0 2 2,2-6-2,4-15 0,4-13 0,-3-11 0,4-14-1,-1-14 0,0-12-1,0-11-1,-10-25 0,13 25-7,-13-25-9,0-34-11,0-2-1,5-15 0,-8-11 0</inkml:trace>
          <inkml:trace contextRef="#ctx0" brushRef="#br1" timeOffset="77020.4051">551 8490 13,'0'0'24,"0"0"-1,0-30 0,0 30-13,49-29-8,-16 13-2,7-3-9,9 1-13,7 2-1,-1-5 0,1 5 6</inkml:trace>
          <inkml:trace contextRef="#ctx0" brushRef="#br1" timeOffset="76815.3934">849 7639 26,'0'0'27,"0"0"0,0 0 0,0 0-15,23 53-6,-16 11-1,1 16-2,2 14-1,-2 11 1,4 9 0,-4-6 1,0-1-2,-3-15 0,0-8-1,-5-15 2,0-12-3,-3-11 1,-2-10-2,3-6-2,-6-9-3,11-1-10,-3-20-12,0 0-2,0 0 1,-26-29-1</inkml:trace>
          <inkml:trace contextRef="#ctx0" brushRef="#br1" timeOffset="78287.4777">1177 8705 5,'10'34'25,"-10"-34"0,35-9-1,-4 0-12,4-16 0,14 4-4,-4-15-3,14 1-1,2-13-2,0 5 0,-5-10-1,-6 5 1,-11-2-1,-11 4 0,-11 5 1,-12 9 0,-17 9-1,-11 14-1,-10 14 1,-5 11-1,-3 13-1,-5 8 0,8 11 0,0 7 1,13 4 1,4-4-2,14 5 2,12-3-1,10-5 1,13-6-1,5-7 1,8-7-1,9-14 1,4-4-1,4-16 1,3-12 0,-5-11 0,0-7 0,-5-12-1,-3-4 0,-7-4 0,-6-3 0,-7-2-1,-7 6 2,-1 3-3,-2 7 2,0 9 0,-1 7 0,-17 25 0,46-21-1,-18 26 1,3 9 0,-1 11 0,6 7 1,-6 5-1,-4 6 1,-6 3 1,-5-1-1,-12-1 2,-8 2-2,-11-5 2,-7-5-2,-7-8 2,-3-3-3,-5-7 1,-3-6-1,3-5 0,5-5 0,3-2-1,7-2 0,23 2 0,-31-5 0,31 5 0,0 0-1,0 0 1,38 0 0,-7 2 1,2-4 0,7 0 0,4-7 0,-1-3 0,0-4 1,0-7-1,0-2 0,-2-7-2,0-2 2,-1-7-1,1 2 0,0-2-1,-1 2 2,-4 2-2,2 5 2,-5 9-1,-2 7 1,-1 12 0,-2 8 0,-3 15-1,-2 3 2,-2 10 1,-6 7-2,-5 2 2,-5 5-1,-10 0 2,-5-3-2,-8-4 1,-7-4-1,-8-8 0,0-6-1,-3-5 1,3-5-1,5-6-1,3-5 0,25 0 0,-31 0 0,31 0 0,0 0 0,0 0 0,41-3 0,-8 3 0,2-4 1,11-1 0,5-11 0,2-4 0,3-6 0,0-6-1,3-6 1,-6-6-1,0-6 2,-7-7-2,-5-1 1,-6 1-1,-4 2 1,-8 7 1,-8 5-1,-5 11 0,-2 9 0,-8 23 0,0 0 1,5 37-1,-5 1 0,0 11 0,7 3 0,1 5 2,5-2-1,2-5-1,-2-13-5,12-3-10,-25-34-13,38 23 0,-38-23-2,28-29-1</inkml:trace>
          <inkml:trace contextRef="#ctx0" brushRef="#br1" timeOffset="78440.4864">3537 7962 14,'-13'-28'26,"11"8"-2,2 20-3,23-25-24,10 22-19,2 10-2,14 7-1,1 6 15</inkml:trace>
          <inkml:trace contextRef="#ctx0" brushRef="#br1" timeOffset="79203.5301">4223 8172 23,'13'-30'30,"-28"8"0,15 22 0,-44-46-18,44 46-4,-48-18-4,20 22-2,-5 12-1,0 12-1,0 8 0,-2 10-1,7 9 1,5 0-1,7-3 1,11-4 0,10-7 0,11-11 0,7-9 0,5-10 0,2-13 0,3-7 0,3-10 1,-6-3-1,1-6 0,-6 5 0,-5 3 0,-20 20-1,26-32 1,-26 32-1,0 0 1,23 7-1,-23-7 0,17 32 0,-17-32 0,21 38 1,-21-38 0,23 35 0,-23-35 0,28 16 1,-28-16 0,22-5 0,-22 5-1,26-30 1,-11 5 0,3-2 0,2-5-1,1 0 0,-1 0 1,0 7-1,-2 4 0,-18 21 0,28-14 0,-28 14 0,18 35 1,-13-1-1,-3 5 0,3 7 1,-2-3-1,2 3 2,-5-10-2,3-6 2,-3-9 0,0-21-1,0 0 1,0 0-1,0 0 1,22-28-2,-9-2 1,5 1-2,5-6 1,2 3-1,3 5 0,3 2 0,2 11 0,-3 12 1,3 11-1,3 9 0,-6 12 1,6 4 1,-3 5 0,-3 0 0,-2-2 1,-2-5-1,-3-5-1,-23-27-3,33 39-6,-33-39-20,0 0-2,0 0-1,0 0 0</inkml:trace>
        </inkml:traceGroup>
        <inkml:traceGroup>
          <inkml:annotationXML>
            <emma:emma xmlns:emma="http://www.w3.org/2003/04/emma" version="1.0">
              <emma:interpretation id="{A4733533-C817-4AD8-AAF2-C3B3C3D27E03}" emma:medium="tactile" emma:mode="ink">
                <msink:context xmlns:msink="http://schemas.microsoft.com/ink/2010/main" type="inkWord" rotatedBoundingBox="7567,12423 10444,12289 10551,14594 7674,14728"/>
              </emma:interpretation>
              <emma:one-of disjunction-type="recognition" id="oneOf5">
                <emma:interpretation id="interp25" emma:lang="en-US" emma:confidence="0">
                  <emma:literal>HI.</emma:literal>
                </emma:interpretation>
                <emma:interpretation id="interp26" emma:lang="en-US" emma:confidence="0">
                  <emma:literal>It..</emma:literal>
                </emma:interpretation>
                <emma:interpretation id="interp27" emma:lang="en-US" emma:confidence="0">
                  <emma:literal>HE.</emma:literal>
                </emma:interpretation>
                <emma:interpretation id="interp28" emma:lang="en-US" emma:confidence="0">
                  <emma:literal>HE</emma:literal>
                </emma:interpretation>
                <emma:interpretation id="interp29" emma:lang="en-US" emma:confidence="0">
                  <emma:literal>He.</emma:literal>
                </emma:interpretation>
              </emma:one-of>
            </emma:emma>
          </inkml:annotationXML>
          <inkml:trace contextRef="#ctx0" brushRef="#br1" timeOffset="80784.6206">8050 8369 16,'-31'4'25,"6"-1"0,25-3-10,0 0-5,0 0-2,46 0-3,17-3-2,11-3 1,17-1-3,11 0-7,-5-5-19,-1 6-2,-12-4 0,-20 4 1</inkml:trace>
          <inkml:trace contextRef="#ctx0" brushRef="#br1" timeOffset="80940.6295">8228 8666 14,'0'0'27,"38"23"-2,15-23 1,16-5-22,15-8-17,15 1-9,-10-11-2,5 3-3</inkml:trace>
          <inkml:trace contextRef="#ctx0" brushRef="#br2" timeOffset="94397.3991">9178 9666 7,'10'-37'20,"-10"37"-8,41-16-11,-18 4-20,18 10-1,-1-7 20</inkml:trace>
          <inkml:trace contextRef="#ctx0" brushRef="#br1" timeOffset="79803.5644">6353 7498 2,'28'-12'28,"-28"12"0,22 14 0,-22-14-14,13 57-5,-13-2-1,8 23-3,-8 13-1,5 17 0,-5 6-2,2 3 0,-2-5-1,3-7 1,-1-16 1,1-16-2,5-16 0,-1-15-1,3-13-1,-10-29-4,33 23-5,-33-23-17,41-30-4,-16-6 1,9-10-1</inkml:trace>
          <inkml:trace contextRef="#ctx0" brushRef="#br1" timeOffset="80093.581">7092 7587 26,'0'0'28,"0"0"1,30 23-13,-27 2-5,15 27-2,-8 10-4,5 23 0,-5 4-1,6 11-1,-6 3-1,-3-2 1,-1-9-2,-1-12 2,-5-16-1,0-16-1,2-10 0,-7-15-2,8-2-4,-3-21-15,0 0-10,-26-11-2,26 11 0</inkml:trace>
          <inkml:trace contextRef="#ctx0" brushRef="#br1" timeOffset="80307.5931">6520 8184 17,'-28'-14'28,"28"14"-1,31-21-1,15 12-20,9 0-2,12 2-3,9 0-3,3-4-11,7 4-12,-2-4-2,-11-1 0,-9-2 13</inkml:trace>
        </inkml:traceGroup>
        <inkml:traceGroup>
          <inkml:annotationXML>
            <emma:emma xmlns:emma="http://www.w3.org/2003/04/emma" version="1.0">
              <emma:interpretation id="{40CB5ACF-532D-4B26-8F50-5DA50369DC2F}" emma:medium="tactile" emma:mode="ink">
                <msink:context xmlns:msink="http://schemas.microsoft.com/ink/2010/main" type="inkWord" rotatedBoundingBox="12052,12254 16893,12030 17002,14365 12161,14590"/>
              </emma:interpretation>
              <emma:one-of disjunction-type="recognition" id="oneOf6">
                <emma:interpretation id="interp30" emma:lang="en-US" emma:confidence="0">
                  <emma:literal>AA.</emma:literal>
                </emma:interpretation>
                <emma:interpretation id="interp31" emma:lang="en-US" emma:confidence="0">
                  <emma:literal>At A.</emma:literal>
                </emma:interpretation>
                <emma:interpretation id="interp32" emma:lang="en-US" emma:confidence="0">
                  <emma:literal>AF A.</emma:literal>
                </emma:interpretation>
                <emma:interpretation id="interp33" emma:lang="en-US" emma:confidence="0">
                  <emma:literal>AA,</emma:literal>
                </emma:interpretation>
                <emma:interpretation id="interp34" emma:lang="en-US" emma:confidence="0">
                  <emma:literal>AT A.</emma:literal>
                </emma:interpretation>
              </emma:one-of>
            </emma:emma>
          </inkml:annotationXML>
          <inkml:trace contextRef="#ctx0" brushRef="#br1" timeOffset="81923.6857">11122 7603 24,'-13'-35'25,"1"6"-8,12 29-3,-8-23-2,8 23-3,-5 32-2,5 14-1,-8 13-2,3 26 1,-7 15-1,1 21 0,-6 5-2,1 5 1,-4-3-1,5-7 0,-3-16-1,3-18 1,2-21 0,5-15-1,1-17 2,4-11-2,3-23 1,0 0 0,0 0 0,-10-44 0,8 5-2,2-11 0,2-14-1,1-14 1,4-15-1,1-13 0,7-1-1,3-7 1,2 1 1,3 4-1,3 10 1,1 15-1,4 13 0,-1 18 1,1 14-1,2 14 1,0 14-1,0 13 1,5 10 0,0 17 1,5 12-1,1 17 1,4 15 0,0 14 0,0 9 0,1 4 0,-3 1 0,-3 0 0,-5-10-1,-5-11 2,-5-14-1,-8-11-2,0-9-1,-9-18-3,4 8-7,-15-36-19,-10 30 0,10-30-1,-38 2 0</inkml:trace>
          <inkml:trace contextRef="#ctx0" brushRef="#br1" timeOffset="82127.6974">11137 8481 20,'-12'-28'26,"34"17"1,14-5-1,17 5-19,13-5-2,21 2-2,7 2-3,0-6-5,10 9-16,-10-7-5,-10 0 0,-10-7-2</inkml:trace>
          <inkml:trace contextRef="#ctx0" brushRef="#br1" timeOffset="82495.7182">12080 7337 5,'0'0'26,"0"0"1,0 0-1,-10-25-13,33 25-4,0-7-3,15 5-3,5-5 0,8 0 0,5 1-3,-8-4-1,8 6-5,-18-10-10,3 10-11,-19-6 0,-22 10-1</inkml:trace>
          <inkml:trace contextRef="#ctx0" brushRef="#br1" timeOffset="82703.7301">12479 7292 1,'0'29'23,"0"-29"4,-8 32 0,3-6-13,-13-4-4,11 15-2,-11 0-3,5 6-2,-2 3-3,-5-3-4,10 5-8,-6-7-14,11-4-1,3-12-1,2-25 8</inkml:trace>
          <inkml:trace contextRef="#ctx0" brushRef="#br1" timeOffset="83488.7752">12360 7315 12,'0'0'22,"25"-3"-6,-25 3-4,23-4-2,-23 4-1,33-7-1,-8 2-2,13 3-1,0-3-1,13 5-1,0-4-1,2-1 0,3 3-1,-7-3 0,-4 3 0,-6 2 0,-17-2 1,-22 2 0,28-2-1,-28 2 1,0 0-3,0 0-2,0 0-8,-33 2-16,33-2 0,-23 0-1,23 0 4</inkml:trace>
          <inkml:trace contextRef="#ctx0" brushRef="#br1" timeOffset="84319.8227">13701 7465 10,'-15'-25'25,"15"25"0,0 0-7,-28-2-7,28 2-3,-25 43-2,9-4-1,-9 12-1,0 20 1,-6 13-1,3 15 0,-2 1-1,7 5 0,0-4-2,5-7 1,3-14-1,5-16 1,-1-18-1,9-14 1,2-32 0,-5 27 0,5-27 0,0 0 0,-13-32 0,11 5-1,-3-15 0,-1-12-1,6-22 0,6-9-1,4-13 1,5-9-1,5-1 0,6-2 0,2 10 0,-3 11 0,3 18 1,-8 13-1,1 17 0,-4 14 1,-17 27-1,33-14 0,-33 14 1,44 37 1,-16 4-1,2 14 1,3 13 1,8 22-1,-3 6 1,3 11 0,-6-2-1,3 1 1,-5-8-1,-2-9 0,-6-11 0,-4-14 0,-9-16-1,1-9 1,-3-10 0,-5-8 0,-5-21-1,8 27 0,-8-27-1,0 0-2,2 23-2,-2-23-5,0 0-13,0 0-9,0 0 1,0 0-1</inkml:trace>
          <inkml:trace contextRef="#ctx0" brushRef="#br1" timeOffset="84710.8451">13597 8216 4,'0'0'22,"0"0"0,-23-12-7,23 12-2,0 0-3,28 14-1,-28-14 0,41 11-1,-18-6-2,17 4-1,1-4-1,12 1-1,-2-3-3,0-8-5,7 7-22,-12-8-1,-5-1-1,-16-7-1</inkml:trace>
          <inkml:trace contextRef="#ctx0" brushRef="#br2" timeOffset="98104.6111">15780 9382 24,'-38'9'23,"38"-9"-4,0 0-10,7 23-32,-7-23-1,38 16 0</inkml:trace>
        </inkml:traceGroup>
      </inkml:traceGroup>
    </inkml:traceGroup>
    <inkml:traceGroup>
      <inkml:annotationXML>
        <emma:emma xmlns:emma="http://www.w3.org/2003/04/emma" version="1.0">
          <emma:interpretation id="{9746B066-BA28-4AF2-B42C-E830C100933D}" emma:medium="tactile" emma:mode="ink">
            <msink:context xmlns:msink="http://schemas.microsoft.com/ink/2010/main" type="paragraph" rotatedBoundingBox="4151,14733 24359,14266 24442,17885 4234,183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BB6BC99-70CE-448A-A9AD-4DA97202B876}" emma:medium="tactile" emma:mode="ink">
              <msink:context xmlns:msink="http://schemas.microsoft.com/ink/2010/main" type="line" rotatedBoundingBox="4151,14733 24338,14267 24381,16102 4193,16569"/>
            </emma:interpretation>
          </emma:emma>
        </inkml:annotationXML>
        <inkml:traceGroup>
          <inkml:annotationXML>
            <emma:emma xmlns:emma="http://www.w3.org/2003/04/emma" version="1.0">
              <emma:interpretation id="{B6224B0E-5B6C-4392-BFAB-C0BB02EF8760}" emma:medium="tactile" emma:mode="ink">
                <msink:context xmlns:msink="http://schemas.microsoft.com/ink/2010/main" type="inkWord" rotatedBoundingBox="4153,14839 9389,14718 9429,16448 4193,16569"/>
              </emma:interpretation>
              <emma:one-of disjunction-type="recognition" id="oneOf7">
                <emma:interpretation id="interp35" emma:lang="en-US" emma:confidence="0">
                  <emma:literal>(pos-def.</emma:literal>
                </emma:interpretation>
                <emma:interpretation id="interp36" emma:lang="en-US" emma:confidence="1">
                  <emma:literal>(pos def.</emma:literal>
                </emma:interpretation>
                <emma:interpretation id="interp37" emma:lang="en-US" emma:confidence="0.5">
                  <emma:literal>(pos. def.</emma:literal>
                </emma:interpretation>
                <emma:interpretation id="interp38" emma:lang="en-US" emma:confidence="0">
                  <emma:literal>(pos • def.</emma:literal>
                </emma:interpretation>
                <emma:interpretation id="interp39" emma:lang="en-US" emma:confidence="0">
                  <emma:literal>(pos C def.</emma:literal>
                </emma:interpretation>
              </emma:one-of>
            </emma:emma>
          </inkml:annotationXML>
          <inkml:trace contextRef="#ctx0" brushRef="#br2" timeOffset="113263.4783">3286 9919 5,'0'0'13,"-28"-23"-1,28 23-1,0 0-1,-23 10 1,23-10 0,-28 39-1,-3-1 0,8 24 1,-15 11-2,3 33 0,-6 10-2,8 28 0,5 9-3,13 8 0,15-6-3,18-9 1,15-6-1,20-19-1,18-25 1,10-25 0,11-23-1,2-23-3,8-4-8,-19-23-17,-6-14 0,-24-16-2,-20-5-1</inkml:trace>
          <inkml:trace contextRef="#ctx0" brushRef="#br2" timeOffset="115283.5937">3944 10288 14,'10'-39'22,"-10"39"-1,5-30-6,-5 30-1,0 0-4,0 0-1,0 0-1,-10 32-1,7 18 0,-9 5-2,4 27 1,-2 12-2,2 18-1,0 10-1,6 3 0,2-4-1,8-6 0,-1-15 0,3-17-1,1-19 1,-1-16-1,-3-18 2,-7-30-1,0 0 0,0 0 0,0 0 0,-12-32 0,-1-5 0,0-13-1,-2-14 0,0-12-1,2-8 1,5-8-1,6-4 0,9 2 0,9 7 1,4 7-1,13 14 0,3 13 0,4 17 1,9 18-1,1 15 1,1 15-1,-3 13 1,-4 14 0,-6 6-1,-5 8 2,-10 4-1,-16 0 1,-7 1-1,-12-8 1,-11-7-1,-8-6 1,-2-7-1,-5-10 0,0-8 0,5-8 0,2-4-1,6-4 0,25 4-1,-28-16 0,28 16 0,0 0 0,5-23 0,-5 23 0,31-12 1,-6 5-1,6 3 1,2-1 1,2-2-1,1 3 1,-1-3 0,3-4-1,-5-5 1,1-3 0,-7-6 0,1 2 0,0-4 1,-2-3-1,-3 0 0,-3 1 1,-5 1-1,-2 3 1,-3 4-1,-2-1 0,-1-1 0,-7 23 0,8-37 1,-8 37-1,8-27 0,-8 27 0,7-23 0,-7 23 1,0 0-1,0 0 1,0 0-1,0 0 1,0 0-1,-23 11 0,16 14 0,-6 7 0,3 5 0,0 9 0,5 4 0,2 5 0,6 0 0,4-5 0,6-6 0,5-8 1,2-6-1,8-12 0,3-11 1,2-12-1,2-11 1,-2-9 0,-2-14 0,-3-2-1,-8-7 1,-5-4 0,-12-3-1,-11 4 1,-12 3-1,-6 7 0,-7 12 0,-5 3-1,3 13 0,-1 4 0,6 9 0,7 2 0,23-2 0,0 0 0,0 25 0,23-18 0,10-3 1,7-4-1,9 0 1,4-4 0,3-8 1,2 3-1,-4-2 0,-4 2 0,-6 2 1,-4 7 0,-7 7 0,-5 11 0,-5 7 0,-5 12 0,-8 6 0,-2 12 0,-6 2 0,-4 0 0,-8-2 0,-3-4 0,-8-10 0,1-7 0,-5-11 0,-3-12 0,2-8-1,1-10 0,25 7-1,-41-37-3,41 37-6,-20-36-16,20 36-3,20-39-1,8 23-1</inkml:trace>
          <inkml:trace contextRef="#ctx0" brushRef="#br2" timeOffset="115463.6041">5646 10827 48,'-23'12'27,"23"-12"-3,0 0-8,-10-21-41,10 21-1,0 0-1,28-23-2</inkml:trace>
          <inkml:trace contextRef="#ctx0" brushRef="#br2" timeOffset="116607.6695">6414 10649 38,'7'-32'29,"-2"4"-1,-12-8 0,-4 4-24,-11 4 0,-1 10-2,-10 4-1,0 12 0,-11 9-1,1 11 0,-2 12-1,1 9 1,6 7-1,8 4 0,9 5 0,11 0 1,15-3-1,8-8 0,12-10 1,8-13-1,11-10 1,1-18 0,4-13 0,-1-15 1,-2-10 0,-8-13 0,-3-10-1,-7-5 1,-7-17 0,-4-3-2,-4-8 2,-5-2-2,-6 2 1,3 15-1,-5 8 1,3 18-1,-3 26 0,0 34 1,0 0-1,-15 41 1,15 21 0,-5 13 1,7 17-1,1 6 0,12 7 1,8-2-1,10-4 1,5-8 0,5-18-2,8-18 2,2-18-1,6-19 0,-3-16 1,0-13-1,-6-19 1,-4-9 0,-5-11-1,-6 0 1,-12 2-1,-8 2 0,-9 5 0,-9 9 0,-7 9-1,10 23 1,-43 0-1,15 20 0,2 13 0,6 8 1,5 9-1,7 3 0,13 1 1,13-1 0,10-7-1,8-10 2,7-13-1,8-16 0,-1-14 1,6-9-1,-5-16 1,-3-11 0,-2-14-1,-5-10 1,-6-10-1,-7-13 0,-5-10 0,-5-10 0,-5 2 0,-3 10-1,-8 11 1,-2 16 0,-7 28 0,7 43-1,-38 14 2,15 45 0,-8 33 0,3 29 0,-2 27 1,7 19-1,8 9 1,12 1-1,11-11 0,4-15 0,11-23-1,3-29 1,-3-31-1,2-29 0,-25-39-1,36 9 1,-29-31 0,-9-15-1,-8-4 0,-8-9 0,-5-3 0,-3 0 0,-1 1 0,-4 1 0,3 6 0,8 1-1,10 3 1,4 0 0,12 4 0,11 1 0,16-1 0,11-2 0,11-2 0,9 0-1,7 4-4,-5-4-13,0 9-8,-12 0 0,-19 5 0</inkml:trace>
          <inkml:trace contextRef="#ctx0" brushRef="#br2" timeOffset="116876.6849">8180 10653 45,'0'0'29,"0"0"-4,0 0-8,0 0-43,0 0-1,0 0-1,0 0-2</inkml:trace>
        </inkml:traceGroup>
        <inkml:traceGroup>
          <inkml:annotationXML>
            <emma:emma xmlns:emma="http://www.w3.org/2003/04/emma" version="1.0">
              <emma:interpretation id="{E81145A8-5B39-47CE-8931-7CAC216DD730}" emma:medium="tactile" emma:mode="ink">
                <msink:context xmlns:msink="http://schemas.microsoft.com/ink/2010/main" type="inkWord" rotatedBoundingBox="10299,14682 11383,14657 11420,16285 10337,16310"/>
              </emma:interpretation>
              <emma:one-of disjunction-type="recognition" id="oneOf8">
                <emma:interpretation id="interp40" emma:lang="en-US" emma:confidence="0.5">
                  <emma:literal>If</emma:literal>
                </emma:interpretation>
                <emma:interpretation id="interp41" emma:lang="en-US" emma:confidence="0">
                  <emma:literal>if</emma:literal>
                </emma:interpretation>
                <emma:interpretation id="interp42" emma:lang="en-US" emma:confidence="0">
                  <emma:literal>'f</emma:literal>
                </emma:interpretation>
                <emma:interpretation id="interp43" emma:lang="en-US" emma:confidence="0">
                  <emma:literal>of</emma:literal>
                </emma:interpretation>
                <emma:interpretation id="interp44" emma:lang="en-US" emma:confidence="0">
                  <emma:literal>"f</emma:literal>
                </emma:interpretation>
              </emma:one-of>
            </emma:emma>
          </inkml:annotationXML>
          <inkml:trace contextRef="#ctx0" brushRef="#br2" timeOffset="117403.7151">9132 10292 15,'0'0'27,"0"0"0,-25 7 1,25 20-14,-8 1-5,11 15-4,-3 3-2,10 9 0,-2 0-2,7-3 1,5-8-2,1-10-2,12-6-9,-5-19-17,5-9 1,-5-19-2,-3-6 0</inkml:trace>
          <inkml:trace contextRef="#ctx0" brushRef="#br2" timeOffset="118031.751">9661 10530 28,'28'-39'28,"5"-14"0,5-4-6,-2-18-14,14 2 0,-9-14-4,2 0-1,-10-2-1,-2 9-1,-13 6 0,-3 20-1,-15 17 1,0 37 0,-23 9-1,0 39 1,-2 37 0,-1 29 0,3 26-1,8 24 1,10 12-1,15 5 2,11-7-2,7-14 1,10-25-1,2-28 0,1-31 0,0-33 1,-8-29 0,-5-23 0,-8-25-1,-7-17 1,-11-15 0,-4-12-1,-19-2 0,-12 0-1,-12 2 0,-16 7-1,2 14 0,-4 7-4,12 27-8,-3 5-15,21 6 0,33 12 0,-15-25 0</inkml:trace>
        </inkml:traceGroup>
        <inkml:traceGroup>
          <inkml:annotationXML>
            <emma:emma xmlns:emma="http://www.w3.org/2003/04/emma" version="1.0">
              <emma:interpretation id="{F6B98D6C-2558-4BD1-A04F-C170DA2BC894}" emma:medium="tactile" emma:mode="ink">
                <msink:context xmlns:msink="http://schemas.microsoft.com/ink/2010/main" type="inkWord" rotatedBoundingBox="12244,14590 14917,14528 14942,15623 12269,15685"/>
              </emma:interpretation>
              <emma:one-of disjunction-type="recognition" id="oneOf9">
                <emma:interpretation id="interp45" emma:lang="en-US" emma:confidence="1">
                  <emma:literal>ATA</emma:literal>
                </emma:interpretation>
                <emma:interpretation id="interp46" emma:lang="en-US" emma:confidence="0">
                  <emma:literal>Ata</emma:literal>
                </emma:interpretation>
                <emma:interpretation id="interp47" emma:lang="en-US" emma:confidence="0">
                  <emma:literal>AXA</emma:literal>
                </emma:interpretation>
                <emma:interpretation id="interp48" emma:lang="en-US" emma:confidence="0">
                  <emma:literal>AtA</emma:literal>
                </emma:interpretation>
                <emma:interpretation id="interp49" emma:lang="en-US" emma:confidence="0">
                  <emma:literal>Ath</emma:literal>
                </emma:interpretation>
              </emma:one-of>
            </emma:emma>
          </inkml:annotationXML>
          <inkml:trace contextRef="#ctx0" brushRef="#br2" timeOffset="118626.785">11214 9965 14,'0'0'26,"0"0"0,0 0 0,0 0-17,2 41 0,-4 12-4,-14 6 0,4 19 0,-6 4-1,5 12-1,-7-5-1,7-2 0,0-18 0,3-12 0,3-14-1,1-11 1,6-32-1,0 0 1,-20-20-1,15-19 0,-3-9-1,6-14 1,2-15-1,5-20-1,8-10 1,4-7 0,9 4-1,4 2 1,6 15-1,2 13 0,-2 20 1,4 30 0,4 28 0,-1 25 1,0 23 0,3 15 1,2 19-1,0 14 0,0 5 1,-2-1-1,-3-2-1,-7-9 1,-3-14-1,-8-11 0,-4-16-2,-9-17-2,1 1-4,-13-30-11,0 0-12,0 0 1,-35 16-1,9-23 2</inkml:trace>
          <inkml:trace contextRef="#ctx0" brushRef="#br2" timeOffset="118808.7954">11323 10432 17,'7'-26'23,"26"22"0,6-8-4,16 6-29,12 1-9,-6-9-3,7 3-2</inkml:trace>
          <inkml:trace contextRef="#ctx0" brushRef="#br2" timeOffset="119125.8135">11991 9679 34,'0'0'26,"18"-27"0,-18 27-10,38-19-9,0 19-1,3-4-4,15 6 1,0-2-1,5 2-1,-6 3-2,-6-5-6,-1 7-17,-12-3-2,-36-4-1,28-2-1</inkml:trace>
          <inkml:trace contextRef="#ctx0" brushRef="#br2" timeOffset="119348.8263">12339 9656 38,'-10'23'29,"-5"-2"-1,5 15-7,-3-1-13,10 13-2,-7 0-3,5 2-1,-2 3-5,-4-17-7,14 1-18,-8-10 1,5-27-3,5 25 1</inkml:trace>
          <inkml:trace contextRef="#ctx0" brushRef="#br2" timeOffset="122039.9801">13099 9757 33,'18'34'28,"-33"-9"0,-3 21-10,-13 0-8,13 25-2,-15 2-3,8 12-1,-3 2-1,5 2-1,3-9-1,7-5 0,6-15 1,-1-10-1,3-13 0,5-12 0,0-25 0,0 0 0,0 0 0,10-21 0,-5-4 0,5-9-1,-2-10 1,5-8-1,-6-12 0,11-7 0,2-7-1,6-7 1,4 1-1,6-1 1,-1 5-1,3 11 1,6 15-1,-6 10 0,-3 21 1,-2 19 0,-2 17 0,-3 17 1,0 18 0,-3 14 0,6 13 1,-1 12-1,-2 5 1,5 4-1,-2-5 1,-1-4-1,-2-11 0,0-12-1,-8-16 0,-2-12 0,-3-6-2,-15-30-2,26 27-9,-26-27-18,0 0-1,0 0 0,18-29 0</inkml:trace>
          <inkml:trace contextRef="#ctx0" brushRef="#br2" timeOffset="122043.9804">13175 10361 1,'43'-19'9,"3"10"-8,18-4-1,9 1-10,-9-13 10</inkml:trace>
        </inkml:traceGroup>
        <inkml:traceGroup>
          <inkml:annotationXML>
            <emma:emma xmlns:emma="http://www.w3.org/2003/04/emma" version="1.0">
              <emma:interpretation id="{4D25FE37-361D-43F3-964B-202C4957DB07}" emma:medium="tactile" emma:mode="ink">
                <msink:context xmlns:msink="http://schemas.microsoft.com/ink/2010/main" type="inkWord" rotatedBoundingBox="16001,14849 16673,14834 16691,15643 16020,15659"/>
              </emma:interpretation>
              <emma:one-of disjunction-type="recognition" id="oneOf10">
                <emma:interpretation id="interp50" emma:lang="en-US" emma:confidence="1">
                  <emma:literal>is</emma:literal>
                </emma:interpretation>
                <emma:interpretation id="interp51" emma:lang="en-US" emma:confidence="0">
                  <emma:literal>in</emma:literal>
                </emma:interpretation>
                <emma:interpretation id="interp52" emma:lang="en-US" emma:confidence="0">
                  <emma:literal>ir</emma:literal>
                </emma:interpretation>
                <emma:interpretation id="interp53" emma:lang="en-US" emma:confidence="0">
                  <emma:literal>io</emma:literal>
                </emma:interpretation>
                <emma:interpretation id="interp54" emma:lang="en-US" emma:confidence="0">
                  <emma:literal>if</emma:literal>
                </emma:interpretation>
              </emma:one-of>
            </emma:emma>
          </inkml:annotationXML>
          <inkml:trace contextRef="#ctx0" brushRef="#br2" timeOffset="122047.9807">14829 10306 10,'0'0'23,"0"0"1,-2 32-10,-11-7-2,11 14-4,-9 2-1,11 12-1,0-3-2,11 0 0,1-6-1,11-5-1,3-14 1,7-9-1,2-16 0,8-9 1,-4-14-1,4-7-1,-5-13 0,2-3 0,-1-2 0,-4 0-1,-4 2 0,-3 7 0,-3 5-1,-2 9 1,-23 25 0,43-19 0,-43 19 0,41 21 1,-21 4 0,-2 5 0,-5 4 0,-3 3 0,-8 2-3,-9-10-6,-1 6-19,-17-17-1,-3-4-1,-13-17 0</inkml:trace>
          <inkml:trace contextRef="#ctx0" brushRef="#br2" timeOffset="122049.9807">14982 9958 33,'-3'-23'19,"3"23"-17,28-9-1,-28 9-27,36-18-2</inkml:trace>
        </inkml:traceGroup>
        <inkml:traceGroup>
          <inkml:annotationXML>
            <emma:emma xmlns:emma="http://www.w3.org/2003/04/emma" version="1.0">
              <emma:interpretation id="{7484FFD6-D96B-4E24-9608-264418B3321F}" emma:medium="tactile" emma:mode="ink">
                <msink:context xmlns:msink="http://schemas.microsoft.com/ink/2010/main" type="inkWord" rotatedBoundingBox="17534,14656 19827,14603 19852,15678 17559,15731"/>
              </emma:interpretation>
              <emma:one-of disjunction-type="recognition" id="oneOf11">
                <emma:interpretation id="interp55" emma:lang="en-US" emma:confidence="1">
                  <emma:literal>full</emma:literal>
                </emma:interpretation>
                <emma:interpretation id="interp56" emma:lang="en-US" emma:confidence="0">
                  <emma:literal>fall</emma:literal>
                </emma:interpretation>
                <emma:interpretation id="interp57" emma:lang="en-US" emma:confidence="0">
                  <emma:literal>fuel</emma:literal>
                </emma:interpretation>
                <emma:interpretation id="interp58" emma:lang="en-US" emma:confidence="0">
                  <emma:literal>tall</emma:literal>
                </emma:interpretation>
                <emma:interpretation id="interp59" emma:lang="en-US" emma:confidence="0">
                  <emma:literal>fell</emma:literal>
                </emma:interpretation>
              </emma:one-of>
            </emma:emma>
          </inkml:annotationXML>
          <inkml:trace contextRef="#ctx0" brushRef="#br2" timeOffset="122712.0187">16339 10555 14,'43'-16'24,"15"-7"0,8-2-2,1-2-17,14 1-2,-2 4-7,-6-4-3,-2 8-1,-17 0 1,-8 9 0,-18-3 1,-28 12 2,27 0 3,-27 0 6,-15 23 2,15-23 2,-33 50-1,13-15 1,10 8-1,-3 1-2,13 6-1,3-7-2,7 1 0,0-12-1,10-7 1,-20-25-1,43 14-1,-20-26 1,5-6-1,0-12 1,5-4-2,-2-3 1,-1 1-1,-4 4-1,-4 7 1,-22 25 0,39-25 0,-39 25 0,20 25 0,-7 4 0,4 10 1,4 2 0,7 5 0,5-7 0,2-5 0,3-13 0,6-14 0,-1-14 1,3-16-1,-6-16 1,-2-13-1,-2-12 0,2-19 0,-13-8 0,-4-10 0,-9-6-1,-6-1 0,-6 10 0,-3 6 0,-5 19 0,-2 21-1,-3 22 1,13 30 0,-22 7-1,14 29 1,0 17 0,3 13 1,3 14 0,7 9-1,8 5 1,9 0-1,9-3 1,7-8-1,5-12 1,8-16-1,2-19 1,1-15-1,-1-17 1,-2-15-1,-10-14 1,-3-14-1,-8-11 0,-4-19 0,-11-7-1,-5-15 0,-7-5 0,-3-5 0,-3 5 0,-2 9 1,-3 10-1,1 22 1,2 18 0,5 37 0,0 0 1,-31 46 1,21 11-1,2 23 1,6 14-1,7 13 1,5 5-1,13 3 1,10-8-2,5-11 0,8-13-1,0-29-7,12-10-20,-15-30-1,3-17-1,-18-26-1</inkml:trace>
          <inkml:trace contextRef="#ctx0" brushRef="#br2" timeOffset="122051.9808">16877 9885 7,'0'-37'26,"-5"1"-1,-2 4 1,-11-2-15,18 34-1,-25-37-3,25 37-2,-39 7 0,17 18-2,-6 9-1,0 17 0,-5 15 0,5 14 0,0 9 0,7 7 0,9 0-1,7 3-1,10-3-1,2-12-4,14-6-8,-9-19-14,4-11-1,-9-20 0,-7-28-1</inkml:trace>
        </inkml:traceGroup>
        <inkml:traceGroup>
          <inkml:annotationXML>
            <emma:emma xmlns:emma="http://www.w3.org/2003/04/emma" version="1.0">
              <emma:interpretation id="{D2305D71-6B76-47FF-B298-8FB4DA6F71C5}" emma:medium="tactile" emma:mode="ink">
                <msink:context xmlns:msink="http://schemas.microsoft.com/ink/2010/main" type="inkWord" rotatedBoundingBox="20597,14353 24338,14267 24379,16019 20637,16106"/>
              </emma:interpretation>
              <emma:one-of disjunction-type="recognition" id="oneOf12">
                <emma:interpretation id="interp60" emma:lang="en-US" emma:confidence="1">
                  <emma:literal>rank)</emma:literal>
                </emma:interpretation>
                <emma:interpretation id="interp61" emma:lang="en-US" emma:confidence="0">
                  <emma:literal>rank )</emma:literal>
                </emma:interpretation>
                <emma:interpretation id="interp62" emma:lang="en-US" emma:confidence="0">
                  <emma:literal>rank }</emma:literal>
                </emma:interpretation>
                <emma:interpretation id="interp63" emma:lang="en-US" emma:confidence="0">
                  <emma:literal>rank ]</emma:literal>
                </emma:interpretation>
                <emma:interpretation id="interp64" emma:lang="en-US" emma:confidence="0">
                  <emma:literal>rank ,</emma:literal>
                </emma:interpretation>
              </emma:one-of>
            </emma:emma>
          </inkml:annotationXML>
          <inkml:trace contextRef="#ctx0" brushRef="#br2" timeOffset="123300.0522">19403 10322 7,'0'0'25,"31"-25"0,-8 16 1,7 15-13,-5 4-4,16 15-1,-10 7-3,4 11-1,-7 3-1,-8 7 0,-12-5 0,-3 0 0,-12-12 0,-4-4 0,11-32-1,-38 21 1,15-33-1,23 12 0,-33-50-1,28 7 0,10-10-1,11-11-1,12-2 0,7-1-1,19 12-4,-6-2-6,20 21-16,-7 6 0,5 25-1,-7 12 0</inkml:trace>
          <inkml:trace contextRef="#ctx0" brushRef="#br2" timeOffset="124620.1278">20503 10425 37,'-43'-30'27,"0"3"-2,-8-5-1,8 13-18,-8 6-4,11 10-1,4 12-1,8 12 0,10 11-1,6 9 0,9 7 1,11 0 0,9 0 0,6-4 0,10-10 0,5-9 1,8-13-1,2-12 0,-2-12 1,-3-8-1,-2-8 0,-3-2 0,-7 3 0,-6 2-1,-10 4 1,-15 21 0,23-9 0,-23 9 0,15 30-1,-4-5 2,1 5-1,4 2 0,-1 0 1,5-7 0,-20-25 1,46 23-1,-23-30 1,5-5 1,-5-13-1,5-7 0,-6-4 0,6 4 0,-5-3 0,-2 8-1,-6 4 1,-15 23-1,23-16 0,-23 16 0,2 32 0,-7-4 0,0 4-1,-3 2 1,1 0-1,2-4 1,2-7-1,3-23 1,-2 23-1,2-23 1,15-21-1,0-2 0,8-9 0,0-7 0,7-2-1,1-2 0,4 4 0,-4 7 0,-1 7-1,-2 15 1,-5 17 0,0 16 0,-3 11 0,-2 8 1,0 6 0,2-3 0,1-1 0,2-14 0,4-14 1,4-14-1,-1-18 1,1-14-1,-1-18 1,-2-16-1,3-11 0,-8-12 1,-3-5-2,-5-4 2,-2 7-1,-3 7 0,-2 11 0,-3 18 0,-5 21 0,0 32 1,0 0-1,-5 25 1,2 21 0,1 14 0,2 8 0,5 12-1,2 2 2,6 1-2,2-5 1,3-10 0,3-11-1,-4-13 0,-1-14 0,-1-10 1,-15-20-1,0 0 1,0 0-1,23-7 0,-23 7 0,-3-32 0,3 9 0,-2-2-1,4-5 1,3-4-1,3-7 0,5 0 0,7-3 1,0 1-1,8 4 0,0 2 1,0 8-1,0 4 1,0 11 0,0 5-1,0 9 1,-3 7 0,1 6 0,-6 8 0,-2 11 0,-3 0-1,-10 7 1,-10 0-1,-10-3 0,-11 1-1,-7-3 0,-5-11-1,-2-5 1,-4-4-1,6-3 0,5-6 1,33-5-1,-33 5 2,33-5 0,0 0 1,23 16 0,5-3 1,8 1 0,9 7 1,6 2-1,5-3 1,-3-2 0,3-4-1,-5-5 0,0-6-1,-5-8-3,-11-13-7,3-3-16,-7-6 0,-1-1-1,-7-6 0</inkml:trace>
          <inkml:trace contextRef="#ctx0" brushRef="#br2" timeOffset="124937.1459">22605 9343 32,'35'9'28,"14"19"1,-1 11-1,18 29-17,-7 14-1,12 28-3,-5 18-1,0 21-2,-20 4-1,-16 7-1,-22-2-1,-29-7-2,-22-9-3,-33-23-16,-8-14-9,-20-30-2,-5-22 0,-3-28-1</inkml:trace>
        </inkml:traceGroup>
      </inkml:traceGroup>
      <inkml:traceGroup>
        <inkml:annotationXML>
          <emma:emma xmlns:emma="http://www.w3.org/2003/04/emma" version="1.0">
            <emma:interpretation id="{13A62BA0-5F1F-4ABC-BD9D-5EE4AEDF9D27}" emma:medium="tactile" emma:mode="ink">
              <msink:context xmlns:msink="http://schemas.microsoft.com/ink/2010/main" type="line" rotatedBoundingBox="14917,16299 24427,16379 24413,17992 14904,17912"/>
            </emma:interpretation>
          </emma:emma>
        </inkml:annotationXML>
        <inkml:traceGroup>
          <inkml:annotationXML>
            <emma:emma xmlns:emma="http://www.w3.org/2003/04/emma" version="1.0">
              <emma:interpretation id="{E2CEDE6D-06FF-4CC2-B7DF-30DBD8B7B4B1}" emma:medium="tactile" emma:mode="ink">
                <msink:context xmlns:msink="http://schemas.microsoft.com/ink/2010/main" type="inkWord" rotatedBoundingBox="14935,16416 18580,16524 18546,17657 14902,17549"/>
              </emma:interpretation>
              <emma:one-of disjunction-type="recognition" id="oneOf13">
                <emma:interpretation id="interp65" emma:lang="en-US" emma:confidence="0">
                  <emma:literal>d&lt;n</emma:literal>
                </emma:interpretation>
                <emma:interpretation id="interp66" emma:lang="en-US" emma:confidence="0">
                  <emma:literal>den</emma:literal>
                </emma:interpretation>
                <emma:interpretation id="interp67" emma:lang="en-US" emma:confidence="0">
                  <emma:literal>don</emma:literal>
                </emma:interpretation>
                <emma:interpretation id="interp68" emma:lang="en-US" emma:confidence="0">
                  <emma:literal>din</emma:literal>
                </emma:interpretation>
                <emma:interpretation id="interp69" emma:lang="en-US" emma:confidence="0">
                  <emma:literal>dun</emma:literal>
                </emma:interpretation>
              </emma:one-of>
            </emma:emma>
          </inkml:annotationXML>
          <inkml:trace contextRef="#ctx0" brushRef="#br2" timeOffset="149299.5393">15734 11742 21,'0'0'24,"10"-21"-4,-10 21-3,0 0-3,0 0-3,0 0-2,0 0-3,0 0 0,-38 23-2,8 2-1,-14 5 0,-4 9-2,-15 2 0,-4 5 0,-4 0-1,0-3 0,3-2 0,12-9 0,12-4-1,9-10 1,35-18 0,-28 21-1,28-21 1,23-3 0,5-6 0,7 0 0,6 0 1,10 2 0,0 2 0,10 5 0,0 5-1,-3 11 1,-2 2 0,-3 5 0,-2 5 0,-3 1 0,-2 3-1,-10-2 1,-6 0-2,-2-5 0,-2 2-4,-26-27-4,45 44-10,-45-44-10,33 25 0,-33-25 0</inkml:trace>
          <inkml:trace contextRef="#ctx0" brushRef="#br2" timeOffset="150020.5804">16524 11907 5,'0'0'22,"26"-19"0,-26 19-5,0 0-4,0 0-1,23 7-1,-8 14-1,-15 2-1,12 18-1,-12 5-1,6 15-1,-14 3-1,5 12-1,-7-5-1,0 0-1,-5-12 0,5-9 0,-3-8-1,5-13 1,8-29-1,-7 25 0,7-25 0,2-25-1,6-4 1,5-13-1,7-6 0,8-9 0,5-2-1,5-5 1,5 4-1,3 5 1,2 14 0,-5 7-1,1 9 1,-9 11 0,-2 14 1,-5 9 0,-5 14 0,-5 4-1,0 10 1,-1 9 1,-1 4-2,-1 0 1,0 1 0,5-10-1,-2-4 0,0-8-1,5-4-1,-23-25-6,61 10-18,-33-29-6,10-1 0,-8-17-1</inkml:trace>
          <inkml:trace contextRef="#ctx0" brushRef="#br2" timeOffset="148044.4676">14199 12227 10,'13'-23'10,"-13"23"0,15-27-1,-15 27-1,10-30 0,-10 30 1,8-37-1,-8 37 0,5-41 0,0 20-1,-10-6-1,5 2 0,-10-5 0,5 5-3,-8-5 0,0 10 0,-7-5-1,20 25-1,-43-30 0,15 25 0,-3 7-1,-7 10 0,-5 9 0,0 8 0,-3 10 0,-2 11 0,2 8-1,3 6 2,7 7-2,8 2 1,13-2 0,8 0 0,9-7 0,8-7 0,13-12 0,10-10 0,5-15 1,11-15 0,1-14 0,4-12 0,-1-15 0,0-12 1,-4-12-1,-6-9 1,-10-8-1,-5-3 0,-10-9 0,-8-3-1,-5 1 1,-8-3-1,-2 7 0,0 9 0,-2 10 0,-1 15 0,3 12-1,0 11 2,5 30-2,0 0 1,0 0 2,-10 50-2,2 1 2,3 13-1,0 16 1,0 13-1,-5 8 1,5 4-1,-1-4 0,6-3 0,0-9-1,8-8 1,0-15-1,4-14 0,6-10-2,5-20-2,10-1-6,-7-23-19,17-3 0,-5-18-2,5-2 0</inkml:trace>
        </inkml:traceGroup>
        <inkml:traceGroup>
          <inkml:annotationXML>
            <emma:emma xmlns:emma="http://www.w3.org/2003/04/emma" version="1.0">
              <emma:interpretation id="{0F5E1B7D-B342-481C-AD36-53F1AD2644DB}" emma:medium="tactile" emma:mode="ink">
                <msink:context xmlns:msink="http://schemas.microsoft.com/ink/2010/main" type="inkWord" rotatedBoundingBox="19400,16336 24427,16379 24413,17992 19387,17950"/>
              </emma:interpretation>
              <emma:one-of disjunction-type="recognition" id="oneOf14">
                <emma:interpretation id="interp70" emma:lang="en-US" emma:confidence="1">
                  <emma:literal>typically</emma:literal>
                </emma:interpretation>
                <emma:interpretation id="interp71" emma:lang="en-US" emma:confidence="0">
                  <emma:literal>typo-idly</emma:literal>
                </emma:interpretation>
                <emma:interpretation id="interp72" emma:lang="en-US" emma:confidence="0">
                  <emma:literal>Typically</emma:literal>
                </emma:interpretation>
                <emma:interpretation id="interp73" emma:lang="en-US" emma:confidence="0">
                  <emma:literal>type-idly</emma:literal>
                </emma:interpretation>
                <emma:interpretation id="interp74" emma:lang="en-US" emma:confidence="0">
                  <emma:literal>typo-tally</emma:literal>
                </emma:interpretation>
              </emma:one-of>
            </emma:emma>
          </inkml:annotationXML>
          <inkml:trace contextRef="#ctx0" brushRef="#br2" timeOffset="151287.653">18351 11692 10,'15'-28'22,"-15"28"1,0 0-9,11-25-1,-11 25-2,0 0-1,-3 25-1,-10-2-2,-4 25-2,-11 7 0,0 18-1,-3 10-1,1 13 0,4 2-2,9 0 0,11-6 0,14-10-1,17-13 0,11-19 0,15-13-3,7-26-2,16-4-7,-10-28-15,9-8 0,-12-17-1,-2-7 0</inkml:trace>
          <inkml:trace contextRef="#ctx0" brushRef="#br2" timeOffset="151475.6639">18295 12051 32,'0'0'26,"21"-32"0,14 13-1,8-6-21,11 0-3,12 2-4,-3-2-9,9 2-12,-9 5-1,-10 0 0,-9 6 1</inkml:trace>
          <inkml:trace contextRef="#ctx0" brushRef="#br2" timeOffset="152003.694">18748 12069 19,'10'23'27,"-10"-23"-1,5 23 0,5 2-15,-18-4-2,16 15-2,-3 1-2,8 8-2,-3-1-1,10-1-1,1-4 0,4-7-1,3-9 1,8-11-1,-3-10 1,5-14-1,2-10 0,1-10 0,0-10 1,-3-3-1,0-6 1,-5 3 0,-8 5 1,-2 11 0,-7 7 0,-16 25 1,0 0-1,20 45 1,-20 10-1,5 21 0,-5 11-1,2 9 0,-2 4 0,0-4 0,3-6 0,-3-15 0,-8-16 0,3-10 0,-10-15 1,0-11-2,-11-12 2,-4-6-2,-6-8 1,-4-3-1,-4-4-1,-4-6 0,8 3-1,-1-6 0,10 6-3,6-8-1,25 21-3,-10-32-6,33 23-10,-3-14-5,26 7 1,-1-11 0</inkml:trace>
          <inkml:trace contextRef="#ctx0" brushRef="#br2" timeOffset="152763.7375">19812 11861 43,'0'-41'29,"3"18"-1,-3 23-2,0 0-14,0 0-4,-20 55-3,14 0-1,9 20-2,-3 14 0,3 12 0,-3 6 0,0 3-1,2-7-1,1-9 1,-6-9 0,3-17-1,-5-13 1,2-14 0,-2-13-1,5-28 1,-7 27 0,7-27-1,0 0 1,-15-25-1,12-3 0,0-8-1,6-12 1,2-12-1,10-11 1,3-4-1,10 0 0,8-1 0,4 5 1,3 7 0,6 9-1,-1 12 1,0 13-1,-7 12 1,-3 6 0,-5 12-1,-10 9 1,-23-9-1,23 39 0,-28-16 0,-8 2-1,-10-2 0,0 5 0,-7-10-1,2 3 0,0-10 0,28-11 0,-36 18 0,36-18 1,0 0 0,0 0 1,31 7 0,-3-11 0,5-1 1,5-4 0,5 2 1,0-7-1,3 1 1,-3-6 0,-2 1 1,-5-7-1,-6 2 2,-5-4-1,-4-1 1,-11 3 0,3 4 0,-13 21 0,7-29 0,-7 29-1,0 0 0,-2 32 0,-3 2-1,0 9 0,2 10-1,0 6 0,3 3-1,3-2-2,-6-17-3,14 1-7,-11-24-17,0-20 1,0 0-2,30-36 1</inkml:trace>
          <inkml:trace contextRef="#ctx0" brushRef="#br2" timeOffset="152919.7465">20539 11822 17,'0'0'20,"0"0"-3,28 16-7,-28-16-27,41 25-3,-16-11 0,8 4 14</inkml:trace>
          <inkml:trace contextRef="#ctx0" brushRef="#br2" timeOffset="154270.8235">20956 12023 42,'-36'41'28,"8"-15"0,5 13-1,-10-1-19,13 15-2,0-3-3,10 5-1,7-5-1,13-4 1,13-9-2,13-12 1,9-14 0,14-8 0,12-15 0,5-11 0,3-13 0,2-8 0,-5-1 0,-9-3-1,-14 4 1,-18 5-1,-19 7 0,-16 12-1,0 20 0,-54-5 0,14 17 0,-9 4-1,6 6 0,0 1-1,15 2 1,8-4 0,20-21 0,2 27-1,26-17 1,5-10-1,13-3 0,2-4 1,3-2 0,0 0 0,-5 0 1,-6 2 0,-4 5 1,-8 9 1,-28-7-1,35 23 1,-35-23 0,26 32 0,-26-32 0,25 29-1,-25-29 1,31-2-1,-31 2 1,40-39 0,-19 0 0,-1-9 0,0-13 0,3-10-1,-2-9 1,-1-5 0,-2-4-1,-3 4 0,-5 12 1,0 11-1,-2 17 0,-6 15 1,-2 30 0,0 0 0,-17 57 1,12-2-1,-1 11 0,6 12 0,3 9 0,5-3 1,7-4-2,5-6 1,6-15-1,4-15 1,1-19-1,4-12 1,1-22-1,-3-11 1,0-19-1,-5-14 1,0-13-1,-8-10-1,-2-8 1,-8-8-1,0 1 0,-2 4 1,-1 14-1,-4 11 0,0 14 0,-1 21 1,-2 27 1,0 0-1,-5 54 0,2 1 1,1 12 0,4 13-1,1 4 1,5 8 0,4-3-1,6-11 1,5-7-1,2-14 0,6-14 0,4-15 0,-2-12 0,8-16 0,0-16 0,-1-9 0,1-10 0,-3-8 0,-2-1 0,-8 3 0,-3 2 0,-10 7 0,-4 12 0,-11 20 1,0 0-1,-16 27 0,4 7 0,1 10 0,4-1 0,2 3 0,5 0-1,10-10 0,10-8 1,6-17-1,7-6-1,5-14 1,0-7 0,0-12-1,5-6 0,-5-7 0,-2 6 0,-11 3 0,-2 3 1,-8 8 0,-15 21 0,0 0 1,13 23 2,-15 14-1,-9 11 2,6 16 0,-5 11 0,8 12 0,-3 0 1,7 2-1,-4-7-1,4 1 1,-4-17-1,2-6 0,-8-17 1,-7-9-2,-13-8 1,-13-10-1,-10-12 1,-10-6-2,-2-3-1,-8-13-5,17 2-21,-12-12-4,20 3 0,6-9-2</inkml:trace>
          <inkml:trace contextRef="#ctx0" brushRef="#br2" timeOffset="157692.0193">21144 12071 10,'0'0'6,"0"0"1,0 0 1,0 0-1,0 0 2,15-20 0,-15 20 0,0 0-1,0 0 0,0 0 0,0 0-2,-2-21-1,2 21-1,0 0-2,0 0 0,0 0-1,0 0 0,0 0 0,0 0 0,0 0 0,0 0 1,0 0 0,0 0-1,-26-14 1,26 14-1,0 0 0,-28 12 0,28-12-1,-40 20-2,19 1-10,-12-3-12,0 3-1,-5-3-1,2-4-2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3:45.6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F94BC56-D1FA-4DD3-8D71-12D921B31176}" emma:medium="tactile" emma:mode="ink">
          <msink:context xmlns:msink="http://schemas.microsoft.com/ink/2010/main" type="inkDrawing" rotatedBoundingBox="1779,4114 20275,3806 20338,7556 1841,7864" hotPoints="19911,4638 19734,8044 1988,7124 2165,3718" semanticType="enclosure" shapeName="Rectangle">
            <msink:sourceLink direction="with" ref="{0534573B-8951-41A7-A653-5CB543FC562A}"/>
          </msink:context>
        </emma:interpretation>
      </emma:emma>
    </inkml:annotationXML>
    <inkml:trace contextRef="#ctx0" brushRef="#br0">170-8 2,'0'0'16,"-5"-23"-4,5 23-3,0 0-2,0 0-2,0 0-2,0 0 0,0 0 0,0 20-1,3 1 1,-1 4-1,3 16 2,-5 5-1,5 13 0,-7 12 0,2 16-1,-3 9 1,1 12-1,-3 15 0,0 17-1,-6 8 1,4 13-2,-1-1 1,-2 2 0,0 3 1,5-5-1,0-9 0,2-12 0,3-8 0,5-10 0,3-7 0,0-4-1,2-12 0,0-6 0,-3-5 0,4-10 0,-1-8 0,-3-7 1,1-12-1,-3-7 0,0-6 0,0-10 0,5-4 0,-4-2 0,-6-21 0,17 27 1,-17-27-1,31 23 0,-31-23 1,43 23-1,-15-14 1,10 0-1,5-2 1,13 2-1,10-2 1,10-2-1,16-3 0,15 0 0,17 1 0,11-3 0,12 0 0,13-3 1,8 1-2,7 0 1,1-3 0,7 1 0,2-3 0,3 0 0,-2 2-1,-3 1 1,2-1 0,-2 1-1,-3 1 1,-2 3 0,-5-2 0,0 4 0,0 1-1,-3-1 1,-5 0 0,-5 3 0,3-3 0,-6 0 0,-7 1 0,3-1 0,-1-2-1,11 0 1,10-2 0,5 2 0,2-3 0,8 3 0,8 0 0,-1 3-1,1-3 1,2 2 0,3 0 0,2 1 1,0-3-1,3 0 0,3 0 1,7-3-1,12 1 1,1-3-1,5 1 0,0-1 1,7 1-1,0-1 0,-2 5 0,3 0 0,-6 0 0,-5 2 1,-5 1-1,-2-1 0,-6 0 0,1 1 1,2-1-1,-2-2 0,-1 2 0,-2-2 1,3 2-1,-3-2 0,-3 3 0,0-1 0,-2 3 0,-5-3 0,0 0 0,-8 0 0,-5 3 1,-2-3-1,-6 1 0,-4-1 0,-11 0 0,-10-2 1,-7 0-1,-3-2 0,-8 0 0,-10-1 0,-5 1 0,-10-3 0,-5 1 0,-8 2 0,-8-3 0,-9 0 1,-6 1-1,-5-1 0,-7 1 0,-3-1 0,-8 1 0,-4-1 0,-3-2 1,-6 3-1,1-1 0,-5-2 0,-3 2 0,-2 1 0,-1-3 0,-2 0 0,3 0 0,-3 3 0,0-5 0,0 2 0,-3-5 1,3 1-1,0-3 0,0 0 1,-2-2-1,-1-2 0,3-2 1,0-3-1,3-5 0,0 1 0,-1-3 0,3-7 0,0-1 1,0-10-1,-2-3 1,0-4-1,-1-9 0,1-4 1,-3-10 0,-3-2-1,1-7 0,-1-7 1,-2-9-1,0-4 0,-5-5 1,2-5-1,1-4 0,-3-3 1,-3-1 0,0 6-1,-2 4 1,0 6 0,-3 8 0,0 10 0,-7 6-1,0 7 1,-1 5-1,1 7 2,-3 6-2,-2 5 1,2 5-1,-3 4 1,1 3-1,-1 6 1,-2 5-1,3 3 0,-1 3 0,-2 6 0,0 20 0,0-32 0,0 32 0,0 0 0,3-21 0,-3 21 0,0 0 0,0 0 0,0 0 0,0 0 1,0 0-1,-5-25 0,5 25 0,0 0 0,-3-21 0,3 21 0,0 0 0,-5-20 0,5 20 0,0 0 0,0 0 0,-10-21 0,10 21 0,0 0-1,0 0 1,0 0 0,0 0-1,0 0 0,0 0-3,-28-11-4,28 11-18,-33 9-3,-8-7-1,-12-6-1</inkml:trace>
    <inkml:trace contextRef="#ctx0" brushRef="#br0" timeOffset="3517.2011">-112 120 11,'33'-19'6,"-33"19"0,36-16-2,-36 16 0,43-11-1,-20 6 0,2 3-1,3 2-1,0-2 1,5 2 0,5-2 0,8 2 0,0-5 1,10 3 0,0-3 0,5 1 0,5-6-1,5 4 0,-3-1 0,9 0 0,1-2-1,4 0 0,4 2 0,3-3 0,-3 1 0,6 2 0,-1 1 0,-4-1 0,-3 0 0,0 0-1,-1 2 1,1-1-1,-2 3 0,4-1 0,0 4 0,6-3 0,2 3 0,0 0 0,7 3 0,1-1-1,2 0 1,0 1 0,1-1 0,-4 0 0,-2 0 1,1 1-1,-1-3 0,0 0 0,-5-5 0,5 3 0,0-5 1,3 0-1,2-2 0,2-5 0,4 3 0,-6-1 0,5 1 0,-5 0 0,1 1 0,-9 1-1,-2 5 1,-5-1 0,-8 1 0,-4-1 0,1 3 0,1-1-1,-3-1 1,1 2 0,-1-1 0,0 1-1,5 0 1,-2-1 0,0 3-1,0 0 1,5 3 0,2-1 0,0 0 0,3 3 0,0-3 0,0 0 0,0 1 0,0-3 0,-3 0 0,-2-3 0,3 1 0,2 0 0,-6 0 0,4-1 0,-1-1-1,1-1 1,-4 3 0,4 0-1,-1-1 1,-4 1 0,4 2 0,-5 0 0,1 0 0,-1 2 0,3 1 0,-3-1-1,-2 0 1,2 0 0,0 3 0,3 0 0,0 1-1,0-1 1,0 2 0,0 0 0,0 0 0,-1-1 0,1-1 0,0 0-1,5-1 1,-3 1 0,3-3 0,0 3 0,-2-1 0,-1 3 0,-2 0 0,0 0 0,-8 0 0,-2-1 0,-3-1-1,3 0 2,-8-3-1,0-2 0,-3 0 0,1-2 1,-1-3-1,1 0 0,-8 1 0,2-3 0,1 2 0,-6-1 0,3-1 1,-5 0-1,2 2 0,-5-2 0,1 3 0,-1-1 0,-2 3 0,2-3 0,0 3 0,1-2 0,-1 1 0,5-1 0,-2-1 0,5 1 0,-3-3 0,-2 2 0,-3-2 0,3 0 0,3 3 0,-9-3 1,4 0-1,1 0 0,-1 3 0,1-3 0,1 2 0,0 3 0,-5-5 0,5 5 1,-3-3-1,-2 3 0,2-5 0,-2 5 0,2-5 0,0 2 0,1-2 0,-4 1 0,4-4 0,4 4 0,0-1 0,6-2 0,-3 4 0,2-4 0,3 4 0,0-2 0,-3 5 1,-2-2-2,-7-1 2,1 3-1,-4 2 0,-3-3 0,-2 6 0,-3-3 0,0 0 0,-2 0 0,5 2 0,-3-2 0,2 0 0,1 2-1,0-2 1,4 3 0,1 1 0,0-2 0,2-2-1,-2 5 1,5-3 0,-1 5 0,4-2-1,-1 2 1,6-3 0,-1 3 0,8 2 0,-2-2 0,4 0 0,1 0 0,5 2 0,-3-7-1,0 5 1,3-2 0,-3 4 0,-3-5 0,3 8 0,3-5 0,-3 6 0,3 1 0,-3 0 0,5-3 0,1 3 0,4 0 0,-5-3 1,3 1-1,10-3 0,-3 0 0,6 0 0,2 0 0,-3 0 0,3 0 0,-2 1-1,-1-1 2,-4 0-2,-1-2 1,-7 2 0,0-2 0,-8 0 0,-5-1 0,0 1 0,-3 0-1,-7-2 1,-2-1 1,2-1-1,-3 1 0,0 1 0,3-3 0,0 3 0,0-3 0,2 0 0,1 1 0,2-1 1,-3 0-1,1-2 0,-3 0 0,-1-2 0,-4 2 1,-5-2-1,0-1 0,-6 1 0,-7 0 0,1-1 1,-7 3-1,-1-2 0,-3 0 0,2 2 0,-25 0 0,43 0 0,-20-2 0,-23 2 0,43 0 0,-15 2 0,-2 0 0,2-2 0,0 2 0,0 1 0,-3-1 0,-2 0 1,0-2-1,-23 0 0,30 0 0,-30 0 1,0 0-1,23-4 0,-23 4 1,0 0-1,0 0 0,23-12 0,-23 12 1,0 0-1,0 0 0,0 0 1,0 0-1,0 0 1,0 0 0,0 0 0,0 0 1,0 0-1,0 0 0,0 0 0,0 0 0,0 0-1,0 0 0,0 0 0,0 0 0,0 0-1,0 0 1,0 0 0,0 0 0,0 0 0,0 0 0,13-20 1,-13 20-1,0 0 0,0 0 0,0 0 0,0 0 0,25-21 0,-25 21-1,0 0 1,23-7-1,-23 7 1,0 0 0,28-7-1,-28 7 1,0 0 0,0 0 0,0 0 0,23 0 0,-23 0-1,0 0 1,0 0-1,0 0 1,0 0 0,-13 21-1,13-21 0,-8 23 1,8-23 0,-10 36 0,0-8-2,-5 2-8,-8 6-12,-2 10-1,-6-5 0,3 9 23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3:23.53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79D44CA-A4AC-4D50-92AC-D1D2B6A4360F}" emma:medium="tactile" emma:mode="ink">
          <msink:context xmlns:msink="http://schemas.microsoft.com/ink/2010/main" type="writingRegion" rotatedBoundingBox="816,4395 22753,3815 22950,11259 1012,11838"/>
        </emma:interpretation>
      </emma:emma>
    </inkml:annotationXML>
    <inkml:traceGroup>
      <inkml:annotationXML>
        <emma:emma xmlns:emma="http://www.w3.org/2003/04/emma" version="1.0">
          <emma:interpretation id="{9D8E0B50-F7AB-404F-ADF9-F3794F1ABAF7}" emma:medium="tactile" emma:mode="ink">
            <msink:context xmlns:msink="http://schemas.microsoft.com/ink/2010/main" type="paragraph" rotatedBoundingBox="2587,4349 18527,3926 18595,6500 2655,69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534573B-8951-41A7-A653-5CB543FC562A}" emma:medium="tactile" emma:mode="ink">
              <msink:context xmlns:msink="http://schemas.microsoft.com/ink/2010/main" type="line" rotatedBoundingBox="2587,4349 18527,3926 18595,6500 2655,6923">
                <msink:destinationLink direction="with" ref="{0F94BC56-D1FA-4DD3-8D71-12D921B3117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735D7F1-1275-48ED-B4DF-FAEBCCC87D10}" emma:medium="tactile" emma:mode="ink">
                <msink:context xmlns:msink="http://schemas.microsoft.com/ink/2010/main" type="inkWord" rotatedBoundingBox="2607,5097 6341,4998 6372,6153 2637,6252"/>
              </emma:interpretation>
              <emma:one-of disjunction-type="recognition" id="oneOf0">
                <emma:interpretation id="interp0" emma:lang="en-US" emma:confidence="0">
                  <emma:literal>we</emma:literal>
                </emma:interpretation>
                <emma:interpretation id="interp1" emma:lang="en-US" emma:confidence="0">
                  <emma:literal>W.</emma:literal>
                </emma:interpretation>
                <emma:interpretation id="interp2" emma:lang="en-US" emma:confidence="0">
                  <emma:literal>in.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wd</emma:literal>
                </emma:interpretation>
              </emma:one-of>
            </emma:emma>
          </inkml:annotationXML>
          <inkml:trace contextRef="#ctx0" brushRef="#br0">96 104 14,'-5'-23'12,"5"23"-1,0 0-2,0 0-1,0 0-1,0 0 0,0 0-1,0 0 0,-28 41-1,23 3 1,-10 18-2,2 18 1,-2 9-1,7 16-1,1-2-1,9 5-1,6-12-1,7-9 0,8-21 0,5-15 0,2-19 1,6-16 0,7-19 0,8-13 0,0-18 0,2-12 0,6-16 0,-1-9-1,3-2 1,-2-2-2,-9 11 1,-6 6-1,-9 17 0,-4 23 1,-3 20-1,-6 23 1,-4 17-1,0 12 1,5 6-1,5 6 1,5-6 0,2-8 1,11-10-1,8-13 1,1-19 1,9-15 0,0-18 0,2-16 0,-5-18 1,2-16-1,-10-16 1,-4-8-1,-14-6 0,-7 5 0,-15 4 0,-10 9-1,-6 14 0,-7 19-1,0 15-2,-3 17-1,13 20-6,0 0-9,-20 36-12,20-4 0,10 12 0</inkml:trace>
          <inkml:trace contextRef="#ctx0" brushRef="#br0" timeOffset="1420.081">2914 791 12,'-25'-14'22,"25"14"-11,0 0-1,0 0-2,0 0-2,0 0-2,0 0-1,30 23-1,-2-14 1,10-2-1,11 0 0,14-1-4,6-8-7,10-2-13,2 1-2,-5-4 0,-7 7 21</inkml:trace>
          <inkml:trace contextRef="#ctx0" brushRef="#br0" timeOffset="1593.0909">3212 1109 11,'30'0'26,"13"0"-2,13-9 0,15-1-25,11 1-11,2-5-10,10 8-2,-18-10-1</inkml:trace>
        </inkml:traceGroup>
        <inkml:traceGroup>
          <inkml:annotationXML>
            <emma:emma xmlns:emma="http://www.w3.org/2003/04/emma" version="1.0">
              <emma:interpretation id="{1AB9864D-9734-4B5C-8C40-CBFB9398EE7A}" emma:medium="tactile" emma:mode="ink">
                <msink:context xmlns:msink="http://schemas.microsoft.com/ink/2010/main" type="inkWord" rotatedBoundingBox="7412,4221 13935,4048 14003,6622 7481,6795"/>
              </emma:interpretation>
              <emma:one-of disjunction-type="recognition" id="oneOf1">
                <emma:interpretation id="interp5" emma:lang="en-US" emma:confidence="0">
                  <emma:literal>(ATA))'</emma:literal>
                </emma:interpretation>
                <emma:interpretation id="interp6" emma:lang="en-US" emma:confidence="0">
                  <emma:literal>(ATA-I</emma:literal>
                </emma:interpretation>
                <emma:interpretation id="interp7" emma:lang="en-US" emma:confidence="0">
                  <emma:literal>(ATA,)'</emma:literal>
                </emma:interpretation>
                <emma:interpretation id="interp8" emma:lang="en-US" emma:confidence="0">
                  <emma:literal>(ATA)'</emma:literal>
                </emma:interpretation>
                <emma:interpretation id="interp9" emma:lang="en-US" emma:confidence="0">
                  <emma:literal>('AA)"</emma:literal>
                </emma:interpretation>
              </emma:one-of>
            </emma:emma>
          </inkml:annotationXML>
          <inkml:trace contextRef="#ctx0" brushRef="#br0" timeOffset="3676.2103">5714-198 20,'0'0'17,"0"0"-3,0 0-1,3 32-3,-16 0-2,6 27-2,-11 10 2,5 29-2,-7 8 0,7 15-2,-7 3-1,10-1-1,0-4 0,4-9-1,1-21 0,0-11-1,3-25 1,2-12 0,-3-16 0,3-25 1,-5 25-1,5-25 1,0 0-1,-5-43 0,0 4 0,5-18-1,-3-16 1,1-24-2,2-10 1,2-12 0,9-7 0,4 2-1,5 3 1,6 11 0,7 9 0,5 15 1,7 15-2,4 16 2,2 16-1,7 11 1,-2 24-1,5 15-1,-3 26 2,1 18-1,-6 18 1,0 21-1,-9 13 1,-4 15-1,-7-1 1,-5-2 0,-5-2-1,-2-14 1,-6-12-1,0-15 0,-5-17-1,-2-18 0,-1-9-1,-7-32-2,11 35-7,-11-35-19,0 0-1,-21-28 0,1-1 5</inkml:trace>
          <inkml:trace contextRef="#ctx0" brushRef="#br0" timeOffset="3897.2227">5620 747 1,'0'0'18,"0"0"5,8-32-1,-8 32-19,56-23-3,-10 12-2,2-8-5,16 3-12,7 3-4,-8-15 8,11 8 15</inkml:trace>
          <inkml:trace contextRef="#ctx0" brushRef="#br0" timeOffset="4233.2422">6683-372 1,'0'0'5,"0"0"17,30-28 1,-2 17-14,20 6-1,6-6-2,14 2-1,9-5-2,4 5-1,-2-5-1,-1 3-3,-4 4-4,-13-2-9,-13 2-9,-7 7 0,-41 0 11</inkml:trace>
          <inkml:trace contextRef="#ctx0" brushRef="#br0" timeOffset="4421.2529">7196-445 6,'0'0'27,"-8"25"-1,8-25 1,-12 43-18,12-2-5,0-2-3,0 5-6,5 4-8,-8-2-13,1-10-1,-1-1-1</inkml:trace>
          <inkml:trace contextRef="#ctx0" brushRef="#br0" timeOffset="5712.3268">5120-484 1,'-46'18'15,"16"14"8,-3 9-8,-8 14-4,10 26 0,-9 8 0,12 32-2,-5 17-2,23 27-1,5-2-1,20 13-2,18 5-2,25-7-2,29-2-3,17-23-6,41-21-16,20-24-3,33-31-1,21-30 13</inkml:trace>
          <inkml:trace contextRef="#ctx0" brushRef="#br0" timeOffset="5020.287">8248-173 14,'-8'23'29,"-7"9"-1,-5 14 0,-3 21-24,-3 22-2,6 23 0,-5 10-1,4 4 1,4-2-1,6-10 0,4-15 0,7-15 1,-3-24-1,6-16 2,-3-21-1,0-23 0,0 0 0,18-26-1,-13-13 1,5-16-1,-3-23 1,4-20-2,1-17 0,4-11 0,4-4 1,-2-8-1,7 5 0,6 12 0,2 15 0,7 22 1,3 17-1,6 21 1,7 21-1,5 32 2,-3 23-1,8 20-1,3 21 1,-1 21 0,-4 16 0,-3 15-1,-5 6 0,-3-8 0,-7-6 0,-8-12 0,-5-16 0,-8-18-2,-2-17-1,-13-22-4,11-7-15,-21-23-9,0 0-1,-23-16 0</inkml:trace>
          <inkml:trace contextRef="#ctx0" brushRef="#br0" timeOffset="5224.2986">8421 517 4,'40'-14'28,"19"-2"0,9-4-1,14 4-22,7 4-5,5 8-6,-8-5-9,-10 4-11,-12 3-1,-21-8 10</inkml:trace>
          <inkml:trace contextRef="#ctx0" brushRef="#br0" timeOffset="6239.3569">9818-232 3,'0'0'24,"0"0"3,0 0-12,13 53-3,-13-19-1,18 35-3,-8 6 1,13 38-3,-11 8 0,11 23-3,-7 8 0,-1 15 0,-8-4-2,1-5 0,-10-14-1,-9-20 0,-6-19 0,-9-22-2,1-14-1,-11-33-7,13-8-15,-12-26-5,4-13-2,1-19 3</inkml:trace>
          <inkml:trace contextRef="#ctx0" brushRef="#br0" timeOffset="6673.3816">10405-603 1,'0'0'24,"0"0"2,33-23 1,-2 20-17,-3-4-3,10 7-2,0-9-1,8 5-1,-1-5-1,-1 2 0,-1-2-1,-3-3-2,-4 5-3,-36 7-8,46-20-14,-46 20-2,28-10 1,-28 10 14</inkml:trace>
          <inkml:trace contextRef="#ctx0" brushRef="#br0" timeOffset="6996.4002">11259-1007 1,'0'0'18,"0"0"8,0 0-2,0 0-12,25 5 0,-25-5-3,5 59-1,-5-17-1,8 22-1,-5 0-1,2 14-1,0-2-1,0-3-2,-3 0-2,1-13-4,7-1-6,-12-15-18,4-10-1,-2-34-1,0 0 3</inkml:trace>
        </inkml:traceGroup>
        <inkml:traceGroup>
          <inkml:annotationXML>
            <emma:emma xmlns:emma="http://www.w3.org/2003/04/emma" version="1.0">
              <emma:interpretation id="{9F1BDC55-A5A7-494D-A9D7-E73D55437E40}" emma:medium="tactile" emma:mode="ink">
                <msink:context xmlns:msink="http://schemas.microsoft.com/ink/2010/main" type="inkWord" rotatedBoundingBox="15090,4490 18539,4399 18592,6369 15143,6460"/>
              </emma:interpretation>
              <emma:one-of disjunction-type="recognition" id="oneOf2">
                <emma:interpretation id="interp10" emma:lang="en-US" emma:confidence="0">
                  <emma:literal>Any</emma:literal>
                </emma:interpretation>
                <emma:interpretation id="interp11" emma:lang="en-US" emma:confidence="0">
                  <emma:literal>At,</emma:literal>
                </emma:interpretation>
                <emma:interpretation id="interp12" emma:lang="en-US" emma:confidence="0">
                  <emma:literal>Ay</emma:literal>
                </emma:interpretation>
                <emma:interpretation id="interp13" emma:lang="en-US" emma:confidence="0">
                  <emma:literal>At.</emma:literal>
                </emma:interpretation>
                <emma:interpretation id="interp14" emma:lang="en-US" emma:confidence="0">
                  <emma:literal>Aig</emma:literal>
                </emma:interpretation>
              </emma:one-of>
            </emma:emma>
          </inkml:annotationXML>
          <inkml:trace contextRef="#ctx0" brushRef="#br0" timeOffset="9164.5242">12791-394 1,'-12'-36'21,"-1"2"-9,5 11-2,8 23-2,-13-30-1,13 30-1,0 0 1,0 0 0,-10 20 0,0 17 0,10 23-1,-10 11 1,5 25-2,-5 13 0,5 22-3,-5 8 1,4 8-3,1-12 1,0-9 0,3-16-1,-1-14 1,-2-23 0,3-18 0,-4-21 0,1-11 1,5-23-1,-22 2 1,22-2-1,-31-48 1,13 2-1,0-18-1,-2-20 1,2-19-1,3-12 0,5-13 0,5-2 0,5-5 0,5 4 0,3 12 2,9 19-3,4 15 2,7 16-1,2 19 0,6 13 0,2 21 0,5 19 0,0 15 0,3 21 0,0 18-1,-1 16 2,4 17-1,-1 15 0,5 14 0,-2 4 0,5 8-1,-3-10 1,3-6 1,-5-10-1,-5-11 0,-5-19 0,-3-13 0,-10-16 0,-11-17-1,-1-8-1,-16-21-2,0 0-5,0 0-8,5-23-14,-21-7 0,-1-9 0,-14-9 19</inkml:trace>
          <inkml:trace contextRef="#ctx0" brushRef="#br0" timeOffset="9369.5358">12616 423 1,'-36'-9'11,"36"9"13,0 0 0,41-20-17,5 20-2,5-5-3,15 0-2,10 3-6,10-7-8,3-5-9,13 3-1,-8-12 18</inkml:trace>
          <inkml:trace contextRef="#ctx0" brushRef="#br0" timeOffset="11228.6423">13836-538 21,'0'0'14,"22"-16"-3,-22 16-1,39 3-2,-9-3-2,16 2 0,12-7 0,16 5-2,2-7 0,13 1-2,0-6 0,0 1-2,-8 2-2,-12-3-1,-11 8-5,-25-6-8,-33 10-8,23 3-1,-23-3 10</inkml:trace>
          <inkml:trace contextRef="#ctx0" brushRef="#br0" timeOffset="11468.6558">14176-494 1,'-28'7'22,"28"-7"1,0 0-7,0 0-8,-18 27 0,18-27-4,-10 37-2,5-8 0,5-1-1,-2 2-1,-1-5-2,6 5-4,-3-30-7,7 32-10,-7-32-2,28 13 8</inkml:trace>
          <inkml:trace contextRef="#ctx0" brushRef="#br0" timeOffset="12363.7072">15231 236 7,'0'0'11,"0"0"-1,-26-12-1,26 12 0,-2 23-2,7 2 0,-3 5-2,14 11 0,-1 3 0,15 8-1,1-1-1,12-1-1,0-4-1,11-12 1,1-11-1,6-14 0,-2-18 1,-1-12-1,-4-15 1,-4-8 0,-6-6 0,-4 0 1,-12-3 1,-5 12-1,-10 4 0,-13 37 0,15-25 0,-15 25 0,0 57-2,0 5 1,0 16-2,0 16 0,0 6 1,0 8 0,-2 2-1,-4-7 1,-4-16 0,-2-14 1,-11-16-1,-10-11 1,-13-16-1,-10-8 1,-13-15-1,-7-7 0,-8-7-2,-2-2 1,0-2-3,2-12-6,20 14-19,3-12-2,21 3-1,14-5-1</inkml:trace>
        </inkml:traceGroup>
      </inkml:traceGroup>
    </inkml:traceGroup>
    <inkml:traceGroup>
      <inkml:annotationXML>
        <emma:emma xmlns:emma="http://www.w3.org/2003/04/emma" version="1.0">
          <emma:interpretation id="{874D93D4-A9AB-49B0-B587-1B1035EA721B}" emma:medium="tactile" emma:mode="ink">
            <msink:context xmlns:msink="http://schemas.microsoft.com/ink/2010/main" type="paragraph" rotatedBoundingBox="921,8310 22867,7961 22923,11462 977,11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F10223-3F47-463A-9714-061A885544CF}" emma:medium="tactile" emma:mode="ink">
              <msink:context xmlns:msink="http://schemas.microsoft.com/ink/2010/main" type="line" rotatedBoundingBox="921,8310 22867,7961 22897,9805 951,10153"/>
            </emma:interpretation>
          </emma:emma>
        </inkml:annotationXML>
        <inkml:traceGroup>
          <inkml:annotationXML>
            <emma:emma xmlns:emma="http://www.w3.org/2003/04/emma" version="1.0">
              <emma:interpretation id="{54609EAE-8145-4257-83CF-8CDE20C8AF0E}" emma:medium="tactile" emma:mode="ink">
                <msink:context xmlns:msink="http://schemas.microsoft.com/ink/2010/main" type="inkWord" rotatedBoundingBox="923,8439 3770,8394 3789,9571 942,9616"/>
              </emma:interpretation>
              <emma:one-of disjunction-type="recognition" id="oneOf3">
                <emma:interpretation id="interp15" emma:lang="en-US" emma:confidence="1">
                  <emma:literal>The</emma:literal>
                </emma:interpretation>
                <emma:interpretation id="interp16" emma:lang="en-US" emma:confidence="0">
                  <emma:literal>the</emma:literal>
                </emma:interpretation>
                <emma:interpretation id="interp17" emma:lang="en-US" emma:confidence="0">
                  <emma:literal>They</emma:literal>
                </emma:interpretation>
                <emma:interpretation id="interp18" emma:lang="en-US" emma:confidence="0">
                  <emma:literal>Thew</emma:literal>
                </emma:interpretation>
                <emma:interpretation id="interp19" emma:lang="en-US" emma:confidence="0">
                  <emma:literal>Then</emma:literal>
                </emma:interpretation>
              </emma:one-of>
            </emma:emma>
          </inkml:annotationXML>
          <inkml:trace contextRef="#ctx0" brushRef="#br1" timeOffset="29955.7134">-1698 3455 7,'0'0'15,"0"0"-1,0 0-1,0 0-1,0 0-3,26 5 0,7 4-1,7-7 0,21 5-1,13-12-1,18 3-2,7-9-1,13-3-1,-6-4-1,1 2-1,-10-3-3,-16 3-2,-13 12-5,-24-3-9,-14 9-8,-30-2 0,20 25 1</inkml:trace>
          <inkml:trace contextRef="#ctx0" brushRef="#br1" timeOffset="30323.7344">-986 3380 1,'-13'27'11,"11"-4"15,-1 2 0,3 0-12,10 21-3,-7 4 1,12 19-3,-7-5-3,12 16-1,-5-7-2,6 5 0,-4-5-1,1 1 0,-5-8-1,0 0 0,-3-9 0,-3-2 0,-2-4-1,-5-6-2,5-1-5,-12-17-8,9 1-14,-2-8 0,0-20-1,0 0 8</inkml:trace>
          <inkml:trace contextRef="#ctx0" brushRef="#br1" timeOffset="31207.785">-308 3448 1,'0'0'17,"0"0"10,0 0 0,16 41-11,-22-9-4,12 28-1,-12-1-3,12 24-3,-6 1 0,5 15-3,-5-8 0,5-4 0,-3-11 0,3-10-1,-2-18 0,-1-9 0,-2-14 0,0-25 1,3 23-1,-3-23 0,0 0 0,5-36-1,0 6 1,3-7-1,4-2 0,4-4-1,1-1 1,6 1-1,3 6 0,2 12 1,0 9-1,-3 7 1,6 13-1,-3 8 1,2 9 0,0 13-1,4 7 1,-4 7 0,8 0 0,-2 2 0,4-6 0,4-3 0,1-9 0,6-11 1,2-12 0,8-11-1,-2-10 0,-1-6 0,1-12 1,-6-4-1,-7-5 1,-5-2-1,-11-3 1,-7-2-1,-10 3 1,-8 0-1,-13 4 1,-5 4-1,-7 8 0,-5 2 0,-3 9-1,-8 7 1,1 11 0,-4 9-1,1 14 1,3 7 0,2 14 0,7 7 0,8 4 0,8 5 0,15 0 0,13-1 1,10-8-1,15-7 0,13-14-1,5-14 0,13-6-3,-3-22-4,18-1-21,-10-17-2,-3-6 0,-12-9-2</inkml:trace>
        </inkml:traceGroup>
        <inkml:traceGroup>
          <inkml:annotationXML>
            <emma:emma xmlns:emma="http://www.w3.org/2003/04/emma" version="1.0">
              <emma:interpretation id="{015B3FDC-44D6-403F-95B2-C7B9CB0B034F}" emma:medium="tactile" emma:mode="ink">
                <msink:context xmlns:msink="http://schemas.microsoft.com/ink/2010/main" type="inkWord" rotatedBoundingBox="4703,8461 9359,8387 9376,9507 4721,9581"/>
              </emma:interpretation>
              <emma:one-of disjunction-type="recognition" id="oneOf4">
                <emma:interpretation id="interp20" emma:lang="en-US" emma:confidence="1">
                  <emma:literal>master</emma:literal>
                </emma:interpretation>
                <emma:interpretation id="interp21" emma:lang="en-US" emma:confidence="0">
                  <emma:literal>masher</emma:literal>
                </emma:interpretation>
                <emma:interpretation id="interp22" emma:lang="en-US" emma:confidence="0">
                  <emma:literal>masker</emma:literal>
                </emma:interpretation>
                <emma:interpretation id="interp23" emma:lang="en-US" emma:confidence="0">
                  <emma:literal>Master</emma:literal>
                </emma:interpretation>
                <emma:interpretation id="interp24" emma:lang="en-US" emma:confidence="0">
                  <emma:literal>muster</emma:literal>
                </emma:interpretation>
              </emma:one-of>
            </emma:emma>
          </inkml:annotationXML>
          <inkml:trace contextRef="#ctx0" brushRef="#br1" timeOffset="46747.6736">2091 4048 6,'0'0'15,"43"-37"-2,-22 14-3,6 5-1,-1-5-1,4 7-1,-7-2-2,8 13 0,-31 5 0,43 7 0,-43-7 0,36 55 0,-29-7-1,6 14 1,-8 4-2,5 7 1,-7-2-2,2-2-1,-3-12 0,3-9 1,-5-16-1,5-9 1,-5-23 1,0 0-1,0 0 0,0 0 0,3-41 0,2 9-2,0-19 1,8-3-1,5-11 0,2 1 0,5 0-1,6 5 1,2 9-1,2 6 1,6 19-1,-3 9 0,-2 18 1,-3 12 0,0 11 0,2 16 0,-7 5 0,0 7 0,-7-1 0,-1 1 1,-5-7-1,-2-7 1,-5-10-1,-8-29 1,10 28 0,-10-28 1,0 0-2,0 0 0,7-44 1,4 8-1,4-12 0,3-12-1,4-4 1,4-2-2,7 4 1,-5 9 1,5 12-1,-8 21 0,-2 20 1,-3 20 0,-4 21-1,-1 16 1,-2 10 0,2 4 1,3 0-1,2-5 0,8-11 0,0-14 0,15-16 0,8-18 0,15-18 0,5-10 0,3-15 0,5-13 0,2-5 0,-5-6 0,-10-2 1,-15 3-1,-15 4 1,-14 5-1,-16 13 0,-17 14 1,-11 14-1,-14 11-1,-7 17 1,-3 6-1,3 11 0,2 3 1,11 2-1,9 1 0,14-1 1,9-9-1,14-7 0,6-9 0,11-9 1,6-7-1,1-7 0,-2-7 0,3-6 1,-5-1-1,-6 3 1,-5 4-1,-25 14 1,33-9-1,-33 9 1,21 36 0,-14-6 0,4 7 0,1 2 0,1 0 0,2-3 0,3-1 1,-3-13-1,-15-22 1,38 16 0,-38-16-1,46-27 1,-20 0 0,4-12-1,6-7 0,2-4 0,2-1 0,4 3 0,-1 7-1,0 9 1,0 11 0,-2 17 0,-3 11 0,-2 16 0,-1 9 0,-4 9 1,-9 7 0,-4 0 0,-8 0 0,-7-7 0,-8-2 0,-10-9 0,-11-10 1,-9-6-1,-1-7-1,-2-7 1,0-2-1,0-1 0,7-1 0,8-3-1,23 7 0,-25 0 0,25 0 0,0 0 0,30 20 0,1-6 1,10-7-1,4 0 1,14-5 1,4-11-1,6-7 0,0-11 1,4-12-1,-4-14 1,-3-6-1,-5-17 1,-13-11-1,-5-11 1,-12-10-1,-16 1 0,-7 6 1,-11 9-1,-4 15 0,-6 19-1,-8 26 1,-4 32 0,0 30-1,2 27 1,5 14-1,8 16 0,2 9 1,11 5 0,12 2 0,13-11 0,10-15 0,5-15 0,8-14 0,5-16 1,8-16-1,-1-18 1,-2-14 0,-3-14-1,1-9 1,-8-7-1,-8-4 0,-15-2 0,-8 3 0,-15 8 0,-10 7 0,5 34-1,-40-25 0,9 34 0,1 12 1,-1 13-1,6 7 0,7 7 0,8 2 1,12 1-1,8-5 1,13-8 0,3-8 0,7-9 0,10-8 1,0-13-1,3-11 0,-3-7 0,3-7 0,0-10 1,-1 1-1,1-3 0,-8 3-1,-5 4 1,0 10 0,-5 6 0,-5 12 1,-23 2-1,36 36 1,-24-1 0,-2 6 0,-2 2 0,-3 1 0,-2-5 1,-1-5-1,-2-11 1,0-23-1,0 0 0,0 0 0,3-21 0,-3-9 0,2-11 0,9-4-1,1-10 0,6-3-1,5 3 0,5 1-1,5 10-1,0 1-4,15 22-8,-20-2-17,3 14 0,-31 9 0,0 0 12</inkml:trace>
          <inkml:trace contextRef="#ctx0" brushRef="#br1" timeOffset="46933.6845">5483 3524 19,'-2'-25'29,"30"-1"-1,25-6-2,21 5-29,27 9-22,19-1-1,4 1-2,-12 0 9</inkml:trace>
        </inkml:traceGroup>
        <inkml:traceGroup>
          <inkml:annotationXML>
            <emma:emma xmlns:emma="http://www.w3.org/2003/04/emma" version="1.0">
              <emma:interpretation id="{5C5049D3-2FE2-4C10-9BB9-B48CB9A99586}" emma:medium="tactile" emma:mode="ink">
                <msink:context xmlns:msink="http://schemas.microsoft.com/ink/2010/main" type="inkWord" rotatedBoundingBox="10011,8202 11746,8175 11766,9398 10031,9426"/>
              </emma:interpretation>
              <emma:one-of disjunction-type="recognition" id="oneOf5">
                <emma:interpretation id="interp25" emma:lang="en-US" emma:confidence="1">
                  <emma:literal>for</emma:literal>
                </emma:interpretation>
                <emma:interpretation id="interp26" emma:lang="en-US" emma:confidence="0">
                  <emma:literal>•or</emma:literal>
                </emma:interpretation>
                <emma:interpretation id="interp27" emma:lang="en-US" emma:confidence="0">
                  <emma:literal>far</emma:literal>
                </emma:interpretation>
                <emma:interpretation id="interp28" emma:lang="en-US" emma:confidence="0">
                  <emma:literal>fur</emma:literal>
                </emma:interpretation>
                <emma:interpretation id="interp29" emma:lang="en-US" emma:confidence="0">
                  <emma:literal>fir</emma:literal>
                </emma:interpretation>
              </emma:one-of>
            </emma:emma>
          </inkml:annotationXML>
          <inkml:trace contextRef="#ctx0" brushRef="#br1" timeOffset="48236.7589">7402 3977 1,'45'-16'13,"6"-9"9,8-1-12,14 8-4,4-5-1,4 7-3,-2 0-3,-6 5 0,-9 2 0,-13-1 0,-11 8 1,-12 0 0,-28 2 2,26 4 1,-26-4 1,-15 28 0,-6-3 2,6 12-1,-10 4-1,9 9 0,-4 7 0,12 3-2,6-1 0,9-1 0,11-13-1,8-6 0,7-11 1,7-8 0,1-17-1,5-10 1,-6-16-1,-2-7 0,-10-11 0,-10-5-1,-13-4 1,-12-1-1,-14 3-1,-7 3 0,-12 10 1,2 8-1,0 9 0,7 6-1,6 10 1,25 2 0,0 0 0,0 0 0,45 16 0,4-9 0,17 2 1,7 2 0,11 1-1,3 4 1,-6 4 0,-2 8 0,-13 4 1,-10 4 0,-18 1 0,-10 0 0,-16-5 2,-4-3 0,-16-6 0,8-23 0,-22 21-1,22-21 1,-33-25-1,15-3-1,5-8-1,8-10 0,8-9 0,9-4-2,11 1-1,3 3-3,22 17-6,-5 1-17,13 14 0,0 9-1,0 14 21</inkml:trace>
          <inkml:trace contextRef="#ctx0" brushRef="#br1" timeOffset="47551.7196">8006 3457 13,'13'-52'18,"-10"-5"-2,4 13-1,-14-9-3,7 19-1,-16-5-3,1 19-1,-13 1-2,3 17-1,-13 9-2,0 20 0,-6 19-1,1 18 0,0 21 0,7 13 0,9 12 0,9 7 0,15-3-1,13 3 0,8-14 1,10-14-2,8-13 0,-6-19-3,6-9-2,-18-23-9,2-4-13,-20-21 0,0 0-1,-23-16 22</inkml:trace>
        </inkml:traceGroup>
        <inkml:traceGroup>
          <inkml:annotationXML>
            <emma:emma xmlns:emma="http://www.w3.org/2003/04/emma" version="1.0">
              <emma:interpretation id="{ABAF5C6D-F0C5-45DE-B74D-CE5AF6FCDEA1}" emma:medium="tactile" emma:mode="ink">
                <msink:context xmlns:msink="http://schemas.microsoft.com/ink/2010/main" type="inkWord" rotatedBoundingBox="12117,8305 15216,8256 15232,9278 12133,9327"/>
              </emma:interpretation>
              <emma:one-of disjunction-type="recognition" id="oneOf6">
                <emma:interpretation id="interp30" emma:lang="en-US" emma:confidence="1">
                  <emma:literal>mule</emma:literal>
                </emma:interpretation>
                <emma:interpretation id="interp31" emma:lang="en-US" emma:confidence="0">
                  <emma:literal>mute</emma:literal>
                </emma:interpretation>
                <emma:interpretation id="interp32" emma:lang="en-US" emma:confidence="0">
                  <emma:literal>mile</emma:literal>
                </emma:interpretation>
                <emma:interpretation id="interp33" emma:lang="en-US" emma:confidence="0">
                  <emma:literal>mull</emma:literal>
                </emma:interpretation>
                <emma:interpretation id="interp34" emma:lang="en-US" emma:confidence="0">
                  <emma:literal>male</emma:literal>
                </emma:interpretation>
              </emma:one-of>
            </emma:emma>
          </inkml:annotationXML>
          <inkml:trace contextRef="#ctx0" brushRef="#br1" timeOffset="49731.8445">9503 3812 1,'5'-23'12,"-2"3"12,-3 20 0,0 0-18,0 0-1,23 41-1,-21-5-1,3 15 0,-2 1 0,-1 8 0,-2 2 0,-2-5 0,-1-9 0,1-5-1,-3-15 2,5-5-1,0-23 0,0 0 0,0 0-2,-3-39 0,8 0 0,5-9-1,6-5-1,4-4 0,3 2 0,5 5-1,2 11 2,3 7-1,0 16 1,-2 16 0,-6 13 0,1 13 0,-6 10 0,-2 8 1,-3 4-1,-2 0 1,-6-2 0,-2-8 0,3-5 0,-3-11 0,-5-22 1,0 0-2,0 0 1,0 0-1,0 0 0,26-48-1,-11 12-1,5-8 1,8 1-1,0-3 1,5 5-1,-2 7 1,2 8 1,-3 13-1,-7 17 2,-23-4-1,33 46 0,-20-7 1,-1 2-1,6 7 1,-3 0 0,8-4 0,0-10 0,3-9 0,7-9 0,0-11-1,2-12 0,-2-7 1,3-11-2,-1-9 1,1-5-1,-3-2 1,-5 2-1,-5 2 0,-3 5 1,-2 9-1,-18 23 1,0 0-1,25-7 1,-22 28 0,-3 4 0,5 5 0,-3 2 0,6 2 0,0-4 0,2-3 0,3-6 0,-13-21 0,33 20 0,-33-20 1,43-9-1,-20-2 0,2-7 0,1-8 0,1 4-1,-1-4 1,-26 26-1,38-34 0,-38 34 0,33-11 1,-33 11 0,25 20 0,-25-20 0,28 39 1,-12-16-1,-16-23 1,35 34 0,-35-34 0,43 9 0,-17-15 1,-1-13 0,1-8-1,-1-14 1,0-7-1,-2-14 0,0-16 0,-8-13 0,1-8-1,-9 1 0,-2 4 0,-5 7 0,-2 14 0,-8 18-1,-3 27 1,13 28-1,-46 30 1,23 25-1,0 18 1,3 19-1,5 11 1,7 4-1,13 1 2,16-7-1,12-12 0,10-11 1,10-19 0,11-18 0,12-13 1,5-19-1,1-11 0,-6-17 0,-5-8 0,-7-14 0,-11-5-1,-17 0 1,-16 5-1,-15 4 0,-15 8 0,10 29-1,-51-26 0,20 31 0,-2 6 0,8 10-1,2 2 0,10 4 0,11-4 0,10 0 0,-8-23 1,40 32 0,-9-23 0,2-2 0,0-5 0,0 1 0,0-3 1,-3 2 0,-2 5 0,0 4 1,-2 8-1,2 1 1,2 5 0,3 1 1,5-4-3,10-3-1,-2-17-8,13-7-17,-1-11-2,-5-13 0,-2-13 13</inkml:trace>
        </inkml:traceGroup>
        <inkml:traceGroup>
          <inkml:annotationXML>
            <emma:emma xmlns:emma="http://www.w3.org/2003/04/emma" version="1.0">
              <emma:interpretation id="{495FC8EE-EDD4-456A-9306-EA3A0E593444}" emma:medium="tactile" emma:mode="ink">
                <msink:context xmlns:msink="http://schemas.microsoft.com/ink/2010/main" type="inkWord" rotatedBoundingBox="15778,8074 17683,8044 17713,9887 15808,9917"/>
              </emma:interpretation>
              <emma:one-of disjunction-type="recognition" id="oneOf7">
                <emma:interpretation id="interp35" emma:lang="en-US" emma:confidence="1">
                  <emma:literal>for</emma:literal>
                </emma:interpretation>
                <emma:interpretation id="interp36" emma:lang="en-US" emma:confidence="0">
                  <emma:literal>fon</emma:literal>
                </emma:interpretation>
                <emma:interpretation id="interp37" emma:lang="en-US" emma:confidence="0">
                  <emma:literal>bor</emma:literal>
                </emma:interpretation>
                <emma:interpretation id="interp38" emma:lang="en-US" emma:confidence="0">
                  <emma:literal>bon</emma:literal>
                </emma:interpretation>
                <emma:interpretation id="interp39" emma:lang="en-US" emma:confidence="0">
                  <emma:literal>fom</emma:literal>
                </emma:interpretation>
              </emma:one-of>
            </emma:emma>
          </inkml:annotationXML>
          <inkml:trace contextRef="#ctx0" brushRef="#br1" timeOffset="51115.9235">13198 4171 1,'-23'32'7,"23"-32"20,18-20 0,7-3-14,11-25-4,15 0 1,-1-28-2,14-11-4,-1-23 0,-2-6-2,-7-12 0,-6-1 0,-15 8-1,-10 14 1,-13 17-1,-10 26 0,-18 37 0,-12 38 0,-13 44 0,-8 39 0,-3 32-1,-4 27 1,2 23-1,8 14 1,20 5-1,23-8 1,20-17-1,23-19 1,18-28 0,23-24 0,10-35-1,7-28 1,-2-24-1,-2-24 1,-16-22 0,-12-19-1,-19-15 0,-22-8 0,-25-4 0,-24-2-1,-25 2-1,-27 4 1,-19 10-1,-20 9 0,0 13 0,0 10 0,16 11 0,7 7 0,25 9 0,23 3 0,46 4 1,0 0 0,33-3-1,18-4 1,20 0 1,11-4 0,9-5 0,6-2 1,-1-7-1,-7-1 0,-18 4 1,-10 1 0,-15 5 0,-15 2 0,-31 14 0,0 0 0,0 0 0,-13 41-1,-13-9 1,4 5-1,1 6 0,3 6 0,8 1 1,13-2-1,12-5 1,11-6 0,12-10 0,5-6-1,8-10 1,5-8 0,-6-12 0,1-10 0,-8-13-1,-10-4 1,-12-8-1,-11 1 0,-20-3 0,-13 0 0,-10 5 0,-8 7-1,-2 6 1,0 8-1,7 4 0,6 6 0,30 10 0,-23-9 0,23 9 1,28-7-1,5 5 0,8-2 0,9 1 1,9-1 0,4 6 0,1 5 0,2 7 0,-5 6 0,-5 10 0,-10 4 1,-6 7-1,-9 1 1,-8-6 1,-6 1 0,-12-12 1,-5-25-1,-5 27 0,5-27 0,-15-20 0,10-3-1,2-9 0,6-9-1,5-5-1,7-4 1,8 2-1,7 2 0,13 9-2,1 1-5,19 17-22,-12 8 0,2 9-1,-7 4 0</inkml:trace>
        </inkml:traceGroup>
        <inkml:traceGroup>
          <inkml:annotationXML>
            <emma:emma xmlns:emma="http://www.w3.org/2003/04/emma" version="1.0">
              <emma:interpretation id="{42F1230E-2D6E-4D62-9301-2785090103AB}" emma:medium="tactile" emma:mode="ink">
                <msink:context xmlns:msink="http://schemas.microsoft.com/ink/2010/main" type="inkWord" rotatedBoundingBox="18636,8181 22870,8114 22887,9217 18653,9285"/>
              </emma:interpretation>
              <emma:one-of disjunction-type="recognition" id="oneOf8">
                <emma:interpretation id="interp40" emma:lang="en-US" emma:confidence="0">
                  <emma:literal>linear</emma:literal>
                </emma:interpretation>
                <emma:interpretation id="interp41" emma:lang="en-US" emma:confidence="0">
                  <emma:literal>linier</emma:literal>
                </emma:interpretation>
                <emma:interpretation id="interp42" emma:lang="en-US" emma:confidence="0">
                  <emma:literal>linter</emma:literal>
                </emma:interpretation>
                <emma:interpretation id="interp43" emma:lang="en-US" emma:confidence="0">
                  <emma:literal>linker</emma:literal>
                </emma:interpretation>
                <emma:interpretation id="interp44" emma:lang="en-US" emma:confidence="0">
                  <emma:literal>liner</emma:literal>
                </emma:interpretation>
              </emma:one-of>
            </emma:emma>
          </inkml:annotationXML>
          <inkml:trace contextRef="#ctx0" brushRef="#br1" timeOffset="51887.9676">16031 4228 11,'36'-18'26,"-3"-14"0,7-11-12,6-19-5,10-7-1,0-18-2,7-9-3,-7-11 0,-2-3-2,-11-2 1,-10 9 0,-13 7 0,-7 20-1,-11 17 0,-9 24 0,-16 28 0,-5 28-1,-3 29 0,-4 24-1,2 17 0,5 12 1,8 9 0,15 0 0,12-6-1,16-13 2,13-17-1,12-19 0,8-20 1,7-17 0,3-17-1,0-17 1,-2-14 0,-6-11 0,-9-13 0,-6-5 0,-10-7 1,-8 4-1,-7 7 0,-8 8 0,-5 13 0,-5 32 0,0 0 0,0 0 0,-2 52-1,7-1 0,3 1 0,4 8 0,9-3 0,-1-7 0,8-9-1,0-11-1,5-7-5,-33-23-14,43 0-8,-43 0 0,28-39-1</inkml:trace>
          <inkml:trace contextRef="#ctx0" brushRef="#br1" timeOffset="52044.9768">17129 3231 7,'0'0'22,"-8"-21"-4,8 21-14,31 14-25,-9 0-2,9 15 17</inkml:trace>
          <inkml:trace contextRef="#ctx0" brushRef="#br1" timeOffset="53212.0435">17548 3549 8,'18'25'27,"-18"-25"0,0 34 0,7 3-20,-1 4-2,-1 14 0,-3 0-1,3 7 0,-5-10-1,3 1-1,-8-19 1,5-4-1,0-30 0,-3 23 0,3-23-1,10-21 0,0-4-1,8-9 0,5-7-1,5-7-1,5 0 0,-5 2 1,5 9-1,0 7 0,-2 17 1,-6 13 0,0 18 1,-2 10-1,3 8 1,4 1 0,-2-1 0,3 1 1,7-12-1,5-9 1,3-14 0,7-6 0,0-14 0,1-12 0,-1-11 0,-2-10 0,-10-8 0,-6-8-1,-14-1 1,-9 4-1,-7 9 0,-15 7-1,-8 18 0,-10 16 0,-7 23 0,-8 19-1,-3 18 1,0 9 0,3 9-1,7 2 2,14 3-1,14-3 1,16-4 0,17-10 0,21-10 0,15-10 0,12-12 1,16-11-1,8-11 1,4-9-1,-1-15 1,-4-8 0,-9-9 0,-11-8 0,-13-8 0,-14-1 0,-21 1 1,-13 2-1,-18 6 0,-9 10-1,-14 16 0,-7 11 0,-8 17-1,-4 10 0,4 15 0,0 4 0,11 9-1,4 2 1,11 3-1,5-5 1,18-2-1,2-7 0,8-7 0,-1-4 0,9-10 0,-3-6 0,7-5 0,1-7 0,-3 0 0,2-2 1,-4 0 0,-1 0 0,-2 7 0,-23 2 0,40 4 1,-40-4 0,36 16 0,-36-16 0,38 23 0,-38-23 0,41 16 1,-18-16 1,2-9-1,6-3 1,2-10-1,5-6 1,2-8 0,9-6 0,4-1 0,-2 4-1,-3 2 1,-2 8-1,-8 8 0,-5 19 0,-10 11 0,-10 16-1,-8 7 1,-5 7 0,-5 2-1,2 0 1,-2-6-1,0-8 1,5-27 0,-3 25 0,3-25 0,16-20 0,-4-8 1,9-6-2,1-12 1,9-9-2,10-2-1,-3-2-2,7 11-4,-9-3-9,10 15-12,0 10-1,-8 17 1</inkml:trace>
        </inkml:traceGroup>
      </inkml:traceGroup>
      <inkml:traceGroup>
        <inkml:annotationXML>
          <emma:emma xmlns:emma="http://www.w3.org/2003/04/emma" version="1.0">
            <emma:interpretation id="{5B6638CE-CF38-46C9-AF88-99F01203ED50}" emma:medium="tactile" emma:mode="ink">
              <msink:context xmlns:msink="http://schemas.microsoft.com/ink/2010/main" type="line" rotatedBoundingBox="1952,10485 8477,10313 8512,11640 1987,11813"/>
            </emma:interpretation>
          </emma:emma>
        </inkml:annotationXML>
        <inkml:traceGroup>
          <inkml:annotationXML>
            <emma:emma xmlns:emma="http://www.w3.org/2003/04/emma" version="1.0">
              <emma:interpretation id="{A4DDA105-24C9-4FCA-B16B-E872D3459041}" emma:medium="tactile" emma:mode="ink">
                <msink:context xmlns:msink="http://schemas.microsoft.com/ink/2010/main" type="inkWord" rotatedBoundingBox="1952,10485 8477,10313 8512,11640 1987,11813"/>
              </emma:interpretation>
              <emma:one-of disjunction-type="recognition" id="oneOf9">
                <emma:interpretation id="interp45" emma:lang="en-US" emma:confidence="1">
                  <emma:literal>regression</emma:literal>
                </emma:interpretation>
                <emma:interpretation id="interp46" emma:lang="en-US" emma:confidence="1">
                  <emma:literal>regress on</emma:literal>
                </emma:interpretation>
                <emma:interpretation id="interp47" emma:lang="en-US" emma:confidence="0">
                  <emma:literal>repress on</emma:literal>
                </emma:interpretation>
                <emma:interpretation id="interp48" emma:lang="en-US" emma:confidence="0">
                  <emma:literal>redress on</emma:literal>
                </emma:interpretation>
                <emma:interpretation id="interp49" emma:lang="en-US" emma:confidence="0">
                  <emma:literal>regrets on</emma:literal>
                </emma:interpretation>
              </emma:one-of>
            </emma:emma>
          </inkml:annotationXML>
          <inkml:trace contextRef="#ctx0" brushRef="#br1" timeOffset="56492.231">-669 5489 23,'0'0'16,"6"-23"-2,-6 23-3,0 0 0,0 0-2,0 0-2,0 0 0,25 53-2,-20-14 0,10 16-2,-5 0 1,6 6-2,-4-1 0,1-5-2,-3-16 1,3-7 1,-13-32-1,13 27 0,-13-27 0,2-20 0,-7-6-1,0-8 0,3-7-2,-4-12 1,6-2-1,-2-2 0,10 9 0,-3 2 0,12 17 0,4 8 1,2 21 0,5 16 1,5 12-1,5 6 0,5 7 1,10 0 0,6-6 0,7-3 0,5-19 1,10-8 0,3-12 0,5-14 0,-8-11 1,-4-4 0,-14-10-1,-10 0 1,-14 0 0,-17 5 0,-22 5-1,-12 11 0,-16 9 0,-10 11-1,-11 14 0,1 9 0,-3 17-1,3 8-1,7 10 2,13-1-2,16 6 1,14-3 0,16-3 0,15-1 0,20-15 0,11-6 1,12-12 0,11-9-1,1-9 1,4-9 0,-1-9 1,-2-10-1,-10-4 0,-5-7 0,-18-2 1,-13-2 0,-15-3 0,-13 3 2,-15 4-2,-10 9 1,-13 9-1,-10 10 0,-5 18 0,2 11-1,-2 16-1,5 8 0,8 10 0,4 8-1,14 4 1,7 4 0,13 3 1,7 3-1,5 1 1,6 1 0,4 1 0,-2 1 0,0-2 0,-7-5 0,-6-7 0,-10-7 1,-7-9 0,-8-7 0,-10-16 1,-11-11-1,-12-14 0,0-9 0,-8-14 0,3-14-1,2-13 0,3-9 0,13-10-1,12-7 0,13-4 1,18-4-2,12 1 1,14 5 0,14 8 0,6 1 0,7 12 0,0 9 0,-3 6 1,-4 10-1,-6 7 0,-7 9 1,-13 9 0,-7 10 0,-31-3 1,35 34-1,-27-4 1,-5 9 0,-9 4 0,4 3 0,-6-5 0,3 0 0,-2-9 0,4-9 0,3-23 0,0 0-1,0 0 1,0 0-1,5-50 1,3 11-2,2-9 1,3-2-1,2-1 0,3 5 0,2 8 0,5 6 0,6 9 0,4 11 1,14 8-1,4 4 1,13 2-1,8 2 1,5-4 0,5 0 0,-6-6 1,-1-4-1,-9-3 1,-12-6 0,-15 1 0,-16-2 1,-17-1-1,-8 21 0,-31-23 0,-7 21-1,-8 9 0,-10 11-2,1 9 1,1 12-2,11 7 1,7 4 0,24 3 1,12 0-1,15-5 1,15-7 0,14-7 0,6-11 0,6-9 1,3-12 0,-1-6 0,1-10 0,-8-9 0,-1-2 1,-6-7-1,-1 0 0,-8-3 1,3 3 0,1 3-1,-1 6 0,-3 4 0,-2 8 0,0 9 0,-2 11 0,-6 7 0,-4 9 0,-11 9 1,-5 3-1,-10 4 1,-3 0 0,-10-2 0,-7-2-1,-8-7 1,0-5-1,-3-9 1,1-5-1,2-6 0,2-5-1,8-3 0,23 3 0,-25-16-1,25 16 0,7-20 1,-7 20-1,41-23 1,-8 12 0,10-3 0,3 0 0,5-2 1,2-2 0,3-5 0,3 0 0,-6-2 0,0-5 0,3-2 1,0-7-1,3-2 0,2 2 1,-3 0 0,-2 3 0,-3 4-1,-9 6 1,-6 6-1,-8 13 1,-7 7-1,-23 0 0,23 30 0,-26-3-1,-4 5 2,-6 9-2,-5 3 1,-12 2 0,-1-1 0,-7-1-1,-5-5 1,0-5 0,0-4-1,2-10 1,5-1-1,11-10-1,2 0-1,23-9-1,0 0 0,0 0 0,0 0-1,23-23 1,12 14 0,1-7 2,15-2 1,2-3 0,8-2 1,-2-2 0,-3-2 1,-1-3 0,-6-5 2,-1 1 0,-10-7 1,-2 4 1,-16-4 1,5 7 0,-12-3-1,2 14 1,-10 0-2,-5 23 0,0 0-2,0 0 0,0 0 0,21 46-2,-16-11 0,0 6-1,5 4 0,0-1-2,8 2-3,-8-14-10,8-7-14,-18-25 0,41 21 0,-41-21 18</inkml:trace>
          <inkml:trace contextRef="#ctx0" brushRef="#br1" timeOffset="57256.2748">4754 5459 18,'-56'12'30,"-10"11"-2,3 4 0,-4 5-22,24 19-2,8 1-3,14 3-1,19 0 0,14-2-1,11-12 1,10-7 0,3-9 1,5-13-1,-3-10 1,0-11 0,-13-12 1,-2-6-1,-13-10-1,-5-9 1,-10-6-1,-5-3 1,-8 2-1,-2 1 1,2 6-2,-2 5 0,12 9 0,6 4 1,2 28-2,25-25 1,6 23 0,4 4 0,8 10 1,6 4 0,-1 13 1,-5 8-1,-5 6 1,-7 8 0,-11-1 0,-5 0 0,-12-4 1,-6-5 0,-4-11 0,2-7 0,5-23-1,0 0 1,0 0-1,0 0-1,0-44 1,25 8-2,11-3 1,4-2 0,11 2 0,0 7 0,2 9 0,-2 14 0,-3 13 0,-2 17 0,-3 9 0,1 6-1,-4 3 1,3-2-1,3-1-2,2-22-11,11-7-16,2-16-1,5-14 1,0-16 9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6:54.26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21AFF9-2CB2-4CDA-808A-3A534170DF0F}" emma:medium="tactile" emma:mode="ink">
          <msink:context xmlns:msink="http://schemas.microsoft.com/ink/2010/main" type="writingRegion" rotatedBoundingBox="1067,3930 25067,3631 25110,7101 1110,7399"/>
        </emma:interpretation>
      </emma:emma>
    </inkml:annotationXML>
    <inkml:traceGroup>
      <inkml:annotationXML>
        <emma:emma xmlns:emma="http://www.w3.org/2003/04/emma" version="1.0">
          <emma:interpretation id="{4EBA20DA-6A3C-4783-97F9-F1058EE9522A}" emma:medium="tactile" emma:mode="ink">
            <msink:context xmlns:msink="http://schemas.microsoft.com/ink/2010/main" type="paragraph" rotatedBoundingBox="1067,3930 25067,3631 25110,7101 1110,73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5ED22B-0581-4F47-8064-4FB7A743CCFF}" emma:medium="tactile" emma:mode="ink">
              <msink:context xmlns:msink="http://schemas.microsoft.com/ink/2010/main" type="line" rotatedBoundingBox="1067,3930 25067,3631 25110,7101 1110,7399"/>
            </emma:interpretation>
          </emma:emma>
        </inkml:annotationXML>
        <inkml:traceGroup>
          <inkml:annotationXML>
            <emma:emma xmlns:emma="http://www.w3.org/2003/04/emma" version="1.0">
              <emma:interpretation id="{6B614208-32F2-428A-8F2E-3B6354C2035E}" emma:medium="tactile" emma:mode="ink">
                <msink:context xmlns:msink="http://schemas.microsoft.com/ink/2010/main" type="inkWord" rotatedBoundingBox="1075,4527 4321,4486 4338,5825 1091,5865"/>
              </emma:interpretation>
              <emma:one-of disjunction-type="recognition" id="oneOf0">
                <emma:interpretation id="interp0" emma:lang="en-US" emma:confidence="0">
                  <emma:literal>Goal:</emma:literal>
                </emma:interpretation>
                <emma:interpretation id="interp1" emma:lang="en-US" emma:confidence="0">
                  <emma:literal>Goat.</emma:literal>
                </emma:interpretation>
                <emma:interpretation id="interp2" emma:lang="en-US" emma:confidence="0">
                  <emma:literal>Goat:</emma:literal>
                </emma:interpretation>
                <emma:interpretation id="interp3" emma:lang="en-US" emma:confidence="0">
                  <emma:literal>Goad:</emma:literal>
                </emma:interpretation>
                <emma:interpretation id="interp4" emma:lang="en-US" emma:confidence="0">
                  <emma:literal>Goat</emma:literal>
                </emma:interpretation>
              </emma:one-of>
            </emma:emma>
          </inkml:annotationXML>
          <inkml:trace contextRef="#ctx0" brushRef="#br0">772 81 9,'0'0'16,"5"-28"0,-5 28-2,-5-20-1,5 20-2,0 0-1,-26-30-2,26 30-2,-27-7 0,27 7-2,-49 9-1,11 10-1,-15 8 0,-13 17 0,-8 8-1,-7 17-1,-3 11 1,0 9-2,8 9 1,17 5-1,19 5 1,24-8-1,19-4 1,20-9-1,18-11 1,17-14 1,8-17-1,5-13 1,-2-20 0,-1-15 0,-4-15 1,-8-12 0,-10-13-1,-8-3 1,-13-6-1,-5 1 0,-4 1 0,-6 4-1,-3 5 0,-1 9-1,4 7 1,-10 25-1,30-30 0,-30 30-1,43-7 1,-15 14 0,0 7 1,3 9 0,-3 4 0,-5 12 1,-3 5 0,-5 8 1,-10 3-1,-2 2 1,-8-4-1,-3-3 0,-2-2-2,-5-9-2,10-5-5,5-34-7,-13 28-14,13-28 0,0 0 0,35-44 8</inkml:trace>
          <inkml:trace contextRef="#ctx0" brushRef="#br0" timeOffset="452.0258">1560 712 1,'0'0'25,"-18"-25"0,18 25 0,-31-21-14,31 21-4,-48 21-1,20 6-2,-10 10-2,2 11 1,-2 11-1,5 8 0,3 4-1,12 2 1,8-7-2,15-2 1,5-14 0,10-8 0,8-17 0,8-14 1,5-15-1,-1-12 1,-2-16 0,-2-10 0,-8-17 0,-8-5-1,-12-7 1,-6 2-2,-9 1 1,-6 6-2,-2 9-1,-6 5-5,14 26-2,-8 1-3,15 21-6,0 0-7,25 7-3,6 4 0</inkml:trace>
          <inkml:trace contextRef="#ctx0" brushRef="#br0" timeOffset="1044.0597">2185 767 36,'25'-32'27,"-38"11"-2,13 21-8,-68-20-6,17 24-4,-13 5-4,-4 12 0,-3 6-2,5 8 0,5 8-1,12 5 0,16 5 0,16-5 0,17-5 0,12-6 0,14-12 1,14-9-1,11-16 1,3-9-1,-1-16 1,0-3 0,-4-6-1,-1 2 0,-10 5-1,-10 1 0,-28 26 1,33-13-1,-33 13 0,15 36 0,-10-1 0,0 3 1,3 4 0,2 1 0,5-6 0,3-5 0,-18-32 1,48 16 0,-20-32 0,8-14 0,-3-13 1,5-17-1,-5-15 1,3-12-1,-8-7 1,-5 0-1,-6 3 1,-7 4-1,-4 4-5,1 19-2,-9 26 1,2 38-1,0 0-1,-21 52 8,14 26-2,2 16 0,5 13 6,-3-2 0,8 1-3,-2-22-2,22 10-10,-10-64-21,13-14 1,-28-16 0,46-21 4</inkml:trace>
          <inkml:trace contextRef="#ctx0" brushRef="#br0" timeOffset="1221.0697">3077 774 34,'0'0'27,"0"0"-4,0 0-9,0 0-40,0 0 1,0 0-3,0 0 10</inkml:trace>
          <inkml:trace contextRef="#ctx0" brushRef="#br0" timeOffset="1384.079">3252 1252 33,'0'0'31,"-23"29"-2,23-29-2,0 0-29,0 0-23,0 0-2,0 0-3,0 0-1</inkml:trace>
        </inkml:traceGroup>
        <inkml:traceGroup>
          <inkml:annotationXML>
            <emma:emma xmlns:emma="http://www.w3.org/2003/04/emma" version="1.0">
              <emma:interpretation id="{CD12D94A-7A4F-4C14-A2B7-1495D31F7E67}" emma:medium="tactile" emma:mode="ink">
                <msink:context xmlns:msink="http://schemas.microsoft.com/ink/2010/main" type="inkWord" rotatedBoundingBox="5419,4644 12250,4559 12267,5912 5436,5997"/>
              </emma:interpretation>
              <emma:one-of disjunction-type="recognition" id="oneOf1">
                <emma:interpretation id="interp5" emma:lang="en-US" emma:confidence="1">
                  <emma:literal>minimize</emma:literal>
                </emma:interpretation>
                <emma:interpretation id="interp6" emma:lang="en-US" emma:confidence="0">
                  <emma:literal>Minimize</emma:literal>
                </emma:interpretation>
                <emma:interpretation id="interp7" emma:lang="en-US" emma:confidence="0">
                  <emma:literal>minimizes</emma:literal>
                </emma:interpretation>
                <emma:interpretation id="interp8" emma:lang="en-US" emma:confidence="0">
                  <emma:literal>minimized</emma:literal>
                </emma:interpretation>
                <emma:interpretation id="interp9" emma:lang="en-US" emma:confidence="0">
                  <emma:literal>minimizer</emma:literal>
                </emma:interpretation>
              </emma:one-of>
            </emma:emma>
          </inkml:annotationXML>
          <inkml:trace contextRef="#ctx0" brushRef="#br0" timeOffset="3276.1873">4520 220 11,'-26'-20'17,"26"20"-1,0 0-2,0 0-2,0 0-1,-22-16-2,22 16-1,0 0-1,-5 23 0,-3-3-2,3 21-1,-10 3 1,7 20-2,-5 7 1,6 18-2,-4 2 0,9 10-1,-1-5 0,6-4 0,5-8 0,-1-11 0,1-13 0,-3-12 0,0-14 1,0-9 1,-5-25-1,0 0 1,0 0-1,0 0 0,-10-36 0,5-3 0,-5-16-1,-3-11-1,0-14 0,1-10 0,-1-1 1,5-5-1,-5-5 0,16 10 1,0 6-1,4 12 0,8 9 0,1 11 0,9 12 0,1 7 0,9 18-1,-7 7 0,5 13 0,0 12 1,3 19-1,2 13 0,0 11 0,3 12 0,-1 9 0,3 5 0,-2 2 1,-3-5-1,-5-14 1,-7-13 1,-3-11-1,-8-10 1,-15-34 1,15 21-1,-15-21 0,-3-44 0,-2 3 0,8-12 0,-3-13-1,8-9 1,-1-12-1,11 2 1,10 3-1,2 6 0,9 15 0,6 8 0,4 16-1,1 17 1,4 20-1,-3 14 1,-3 22-1,-2 12 0,-3 9 1,-8 14-1,-7 7 1,-5 7-1,-5-1 1,-8 1-1,-7-12 2,-8-4-1,-1-3-2,-6-16-1,7 1-4,-13-24-7,15 5-14,3-32-4,-12 27 0,12-27-1</inkml:trace>
          <inkml:trace contextRef="#ctx0" brushRef="#br0" timeOffset="3661.2093">6037 637 10,'23'-14'27,"-23"14"1,0 0 0,0 0-17,15 36-4,-10 3-2,-10 5-1,2 11-1,-4 4 0,4 7-1,-4-4-1,2-2-1,2-10-2,-2-11-2,10 0-5,-5-39-9,0 27-11,0-27 0,0 0 0</inkml:trace>
          <inkml:trace contextRef="#ctx0" brushRef="#br0" timeOffset="4275.2443">6380 536 14,'0'0'26,"0"0"-1,20 34-1,-22-2-20,7 19 1,-8 3-1,3 15 0,-5 4 0,5 5-1,-2-9 0,2-1 1,-5-13-2,7-9 2,-2-16-1,3-8 0,-3-22 0,0 0 0,2-20 0,1-12-1,-3-14 0,0-9 0,2-13-2,1-6 0,-1 1 0,6 0 0,0 11-1,4 7 0,4 17 0,-1 12 0,8 24 0,0 11 0,2 19 0,3 13 0,5 11 1,2 8-1,6 6 1,-3 3 0,3-5 0,-6-7 0,1-14 1,-8-6 0,-5-19 1,-23-18-1,28-4 1,-18-21 0,-7-17-1,-1-10 1,1-12-1,-1-14 0,3-4-1,0-1 1,0 6-1,3 6 1,2 7-1,-2 13-1,7 19-2,-5 7-3,-10 25-7,26-2-16,-26 2-3,28 37-1,-13-12 1</inkml:trace>
          <inkml:trace contextRef="#ctx0" brushRef="#br0" timeOffset="4526.2586">7434 520 4,'0'0'27,"0"0"0,0 0 0,3 41-17,0 7-3,-6 7-3,6 14-1,-9 8-1,4 6 0,-1-6-2,1-3-1,2-8-4,-5-20-5,12-7-16,-4-14-1,-3-25 0,0 0 11</inkml:trace>
          <inkml:trace contextRef="#ctx0" brushRef="#br0" timeOffset="5232.2992">7772 508 6,'0'0'27,"21"35"-1,-19-5 0,1 18-19,-1 2-4,6 16 1,-5 3-2,4 4 1,-2-4-2,3-3 2,-6-16-1,3-6 1,-2-15 0,0-8 1,-3-21-1,0 0 0,0 0 0,0-41-1,-6 2 0,4-9-1,-3-9 0,2-10-1,3-1 0,3 1-1,2 1 1,5 11-1,5 10 0,1 10-1,6 12 1,-22 23 0,46-2 0,-23 23 0,-3 15 1,1 12-1,-1 7 1,-2 9 0,0 5 0,-3-3 1,0-6-1,-5-10 1,-2-14 1,0-6 0,-8-30 0,0 0-1,0 0 1,0 0-1,-11-55 1,11 10-2,3-13 0,7-10-1,5-3 0,6-5 0,9 6 0,3 6-1,8 13 1,-1 10 0,1 20 0,0 19 1,-3 18 0,0 18 1,-7 17 0,-1 15 0,-7 12 0,2 11 1,-9 3-1,1-1 1,-9-6-2,0-8 1,-6-10-3,-10-19-2,6-7-3,2-41-6,-20 32-15,20-32-3,-28-18 0,17-10 8</inkml:trace>
          <inkml:trace contextRef="#ctx0" brushRef="#br0" timeOffset="5457.3121">8967 659 22,'15'28'29,"-10"4"-1,-5 7-1,3 16-24,-3 9-1,0 11-1,-3 1-2,-2-8-1,2-4-4,-7-18-3,13-5-7,-8-16-12,5-25 1,0 0 5</inkml:trace>
          <inkml:trace contextRef="#ctx0" brushRef="#br0" timeOffset="6004.3432">9310 666 1,'0'0'19,"-23"3"5,23-3 0,0 0-17,0 0-4,0 0 0,28 6-1,-5-6 2,10 3-1,7-8 1,14 1 0,4-6 0,11 6-1,-1-3 0,6 2-2,-5 5 0,-6 3-1,-7 6 1,-15 5-1,-13 6 0,-16 8 1,-19 8 0,-11 8 0,-20 8 0,-10 10 1,-13 4-1,-3 5 1,-7-2-1,7-3 1,3-6-1,11-10 1,6-9-2,14-9 1,12-11 0,18-21 0,3 20-1,20-15 1,12-10 0,13 1 0,11-5-1,7-1 1,8-1-1,7-1 0,0 1-1,-7-3-1,0 10-2,-18-10-4,5 14-8,-23-9-14,-8 2 0,-30 7-1,33-30 21</inkml:trace>
          <inkml:trace contextRef="#ctx0" brushRef="#br0" timeOffset="6339.3625">10608 630 1,'0'0'26,"-10"48"-1,0-12 0,-5 15-20,10 13-1,-6 7-1,4 4-1,-1 0 0,6-4 0,2-9 0,10-5 0,2-16 1,11-4 0,5-16 0,15-3 0,6-11-2,7-3 0,2-6-1,6-7-1,-1-3-3,-4-6-4,2 2-8,-18-7-12,-13-4 0,-12-3 1</inkml:trace>
          <inkml:trace contextRef="#ctx0" brushRef="#br0" timeOffset="6732.385">10550 710 1,'0'0'21,"18"-37"3,25 21 0,20 5-18,11-1-5,10 1-3,7 6-11,3 5-10,-15-7-2,-3 5 12</inkml:trace>
          <inkml:trace contextRef="#ctx0" brushRef="#br0" timeOffset="6560.3752">10766 982 5,'0'0'25,"0"0"0,35-25-1,-9 22-22,12 3-2,5 0-3,0 0-3,0 5-3,-10-7-6,-2-5-9,-3 5 1,-28 2 23</inkml:trace>
        </inkml:traceGroup>
        <inkml:traceGroup>
          <inkml:annotationXML>
            <emma:emma xmlns:emma="http://www.w3.org/2003/04/emma" version="1.0">
              <emma:interpretation id="{3B0F6AA1-1BBD-4CBF-9801-1E5F8D897C6E}" emma:medium="tactile" emma:mode="ink">
                <msink:context xmlns:msink="http://schemas.microsoft.com/ink/2010/main" type="inkWord" rotatedBoundingBox="15754,3585 16135,7039 14211,7251 13830,3797"/>
              </emma:interpretation>
              <emma:one-of disjunction-type="recognition" id="oneOf2">
                <emma:interpretation id="interp10" emma:lang="en-US" emma:confidence="0">
                  <emma:literal>NE</emma:literal>
                </emma:interpretation>
                <emma:interpretation id="interp11" emma:lang="en-US" emma:confidence="0">
                  <emma:literal>in</emma:literal>
                </emma:interpretation>
                <emma:interpretation id="interp12" emma:lang="en-US" emma:confidence="0">
                  <emma:literal>NE.</emma:literal>
                </emma:interpretation>
                <emma:interpretation id="interp13" emma:lang="en-US" emma:confidence="0">
                  <emma:literal>net</emma:literal>
                </emma:interpretation>
                <emma:interpretation id="interp14" emma:lang="en-US" emma:confidence="0">
                  <emma:literal>nee</emma:literal>
                </emma:interpretation>
              </emma:one-of>
            </emma:emma>
          </inkml:annotationXML>
          <inkml:trace contextRef="#ctx0" brushRef="#br0" timeOffset="10228.5849">14473-8 9,'0'0'23,"-10"-25"-9,10 25 0,0 0-3,-33-16-2,5 11-2,3 10-1,-16-3 0,-7 9-2,-16 1 1,-7 6-2,-15 1-1,-11 6 0,-10 0-1,-10 0-1,-5-2 1,5 0-1,3-3 0,2-1 0,11 1 0,14-8 0,11 1 0,15-6-1,15 5 1,13-8-1,8 5 1,25-9-1,0 0 1,15 21 0,18-12 0,21 7 1,17-4-1,15 6 0,18-2 1,8 7-2,13-5 2,-3 3-2,5-1 1,-8 3-1,-10-2 1,-12-1 0,-16 1 0,-12-3 0,-18 0 1,-13-2 0,-38-16-1,15 39 2,-35-18-1,-21 4 0,-20 0 1,-13 7-1,-20 2 0,-10 5 0,-15 0-1,-6 2 1,3 5-1,8 0 1,7 2-1,11-5 0,17 1 0,15-3 0,21-2 0,18 0 0,14-10 0,17 1 0,11-5 1,19-4-1,15-7 1,17-3 0,14-6-1,17-5 1,13-10 0,7 1 0,18-7 0,6 0 0,1-2 0,1 2 0,-8-2 0,-10 4 0,-7 0-1,-13 5 1,-21 2-1,-17 3 1,-19-1 0,-11 3-1,-39 2 1,27 0-1,-27 0-1,0 0-2,-38 11-3,8-11-7,30 0-19,-46 14 0,21-5 0,-3-4 9</inkml:trace>
          <inkml:trace contextRef="#ctx0" brushRef="#br0" timeOffset="15608.8927">12961-676 18,'0'0'12,"13"-27"1,-13 27-2,20-28 0,-20 28-2,18-23-3,-18 23 1,0 0-2,0 0 0,28 10 0,-28 10 0,8 12-1,-8 9-1,5 12 1,-3 6-2,6 8 0,-3-6 0,3 3-1,-1-9-1,-2-4 1,0-15 0,3-8 0,-8-28 1,5 27-1,-5-27 1,0 0-1,-3-20 1,3-1-1,0-9 0,0-4 0,3-10-1,0-4 0,-1 0 0,3-2 0,8 2 0,2 5-1,8 6 1,5 5 0,5 9 0,3 7 0,7 2-1,0 10 1,-2 4 0,-3 4 1,-3 8-1,-7 6 1,-5 7 0,-5 10 0,-8 6 0,0 7 0,-5 0 0,0 2 0,-5-2-1,3-4 0,-3-10 0,2-7-1,4-6-4,-6-21-7,0 0-19,22-5 0,-11-15-1,-1-12 0</inkml:trace>
          <inkml:trace contextRef="#ctx0" brushRef="#br0" timeOffset="11863.6784">13314 2121 1,'0'0'6,"0"0"17,-28 2-11,28-2-1,-28 44 0,6-14-1,9 15-1,-15 1-1,15 13 0,-10-1-2,16 6-1,-9-7-1,16 0-2,6-14 0,9-1-1,15-15 0,11-13-1,10-10-2,2-17-5,16 1-10,-6-15-12,-2-10-1,-12-9 0</inkml:trace>
          <inkml:trace contextRef="#ctx0" brushRef="#br0" timeOffset="12041.6887">13373 1991 1,'0'0'0,"46"-16"0,-24 13 0,-22 3 0</inkml:trace>
          <inkml:trace contextRef="#ctx0" brushRef="#br0" timeOffset="12287.7028">13828 2265 4,'30'-4'26,"-7"-8"-1,15 8-3,5-8-28,11 8-9,7 4-9,-11-10-1,4 8 19</inkml:trace>
        </inkml:traceGroup>
        <inkml:traceGroup>
          <inkml:annotationXML>
            <emma:emma xmlns:emma="http://www.w3.org/2003/04/emma" version="1.0">
              <emma:interpretation id="{BCD17A00-ABF6-49B2-AE31-56EAF6AEACE7}" emma:medium="tactile" emma:mode="ink">
                <msink:context xmlns:msink="http://schemas.microsoft.com/ink/2010/main" type="inkWord" rotatedBoundingBox="16567,4548 25013,3771 25201,5814 16755,6592">
                  <msink:destinationLink direction="with" ref="{BC61C9BA-A46B-4091-9908-ADFCCA1B8438}"/>
                </msink:context>
              </emma:interpretation>
              <emma:one-of disjunction-type="recognition" id="oneOf3">
                <emma:interpretation id="interp15" emma:lang="en-US" emma:confidence="0">
                  <emma:literal>(Fixings</emma:literal>
                </emma:interpretation>
                <emma:interpretation id="interp16" emma:lang="en-US" emma:confidence="0">
                  <emma:literal>(yin-iwis</emma:literal>
                </emma:interpretation>
                <emma:interpretation id="interp17" emma:lang="en-US" emma:confidence="0">
                  <emma:literal>(yin-kiwis</emma:literal>
                </emma:interpretation>
                <emma:interpretation id="interp18" emma:lang="en-US" emma:confidence="0">
                  <emma:literal>(yip-iwis</emma:literal>
                </emma:interpretation>
                <emma:interpretation id="interp19" emma:lang="en-US" emma:confidence="0">
                  <emma:literal>(yip-kiwis</emma:literal>
                </emma:interpretation>
              </emma:one-of>
            </emma:emma>
          </inkml:annotationXML>
          <inkml:trace contextRef="#ctx0" brushRef="#br0" timeOffset="41884.3955">19283 452 12,'0'0'10,"0"0"1,26 0-1,-26 0 0,0 0-1,35 22 0,-35-22-1,38 26 0,-12-13-1,17 12-2,-2 1 0,12 8-1,5 0-2,11 10 1,0-1-2,2 3 0,0 4 0,-8-2 0,1-2-1,-11-3 1,-7-4-1,-8-7 0,-7-4 1,-8-5 0,-23-23-1,25 25 1,-25-25-1,0 0 0,0 0-1,0 0-3,0 0-5,-10-32-9,10 32-10,-18-41-1,5 15 1</inkml:trace>
          <inkml:trace contextRef="#ctx0" brushRef="#br0" timeOffset="42280.4183">20081 440 12,'0'0'16,"0"0"-2,0 0-2,-10 28-2,-13-8-1,5 14-1,-17 3 0,2 13-2,-13 1-1,3 8-1,-11-2-2,6 5 1,-3-2-2,6-1 0,4-6-1,3-5-2,12-3-2,1-13-3,22 5-9,-7-10-11,10-27 0,10 32 0</inkml:trace>
          <inkml:trace contextRef="#ctx0" brushRef="#br0" timeOffset="42732.4441">20587 1163 15,'0'0'12,"-28"36"1,13-13-2,2 12-1,-5-6-2,8 10-1,-3-5-2,8 3 0,5-5-2,8 0 0,2-7-2,10-2 1,3-9 0,10-5-1,3-7 0,7-6-2,3-5-2,-3-7-4,8-3-12,-8-1-6,-5-10-1,-10-2 9</inkml:trace>
          <inkml:trace contextRef="#ctx0" brushRef="#br0" timeOffset="42904.4539">20643 932 1,'-18'-28'2,"18"28"13,0 0-10,-5-20-20,5 20 8,0 0 7</inkml:trace>
          <inkml:trace contextRef="#ctx0" brushRef="#br0" timeOffset="44032.5185">20645-161 15,'0'0'13,"0"0"0,-15 20-1,15-20-1,0 0-2,25 21-1,-25-21-1,49 4-2,-14-8 0,16 2-2,10-8 0,8 1-1,4-2 0,1-1-1,0-1-1,-8 4 1,-10-1-1,-13 4 0,-13 1-1,-30 5-1,23 2-1,-23-2-4,-23 12-2,-5-10-6,3 9-5,-6-1-5,-2-4 0</inkml:trace>
          <inkml:trace contextRef="#ctx0" brushRef="#br0" timeOffset="44309.5342">21067-152 5,'0'0'22,"0"0"-4,-18 23-4,18-23-3,-20 41-3,5-14-1,4 10 0,-9-3-2,7 5-2,-2-5 0,5 1-2,0-8 0,2-4 0,3 2-2,5-25-1,-2 32-3,2-32-7,0 0-13,5 25-1,-5-25 0,0 0 18</inkml:trace>
          <inkml:trace contextRef="#ctx0" brushRef="#br0" timeOffset="45351.5937">21812 477 14,'0'0'15,"0"0"-3,0 0-1,0 0-2,-6-21 1,6 21-2,0 0-1,11 25-1,-11-25-2,0 48 0,-3-13-1,8 10-1,-5 8 0,8 2-2,-1-3 1,4-1-1,1-5 0,6-8 0,0-8 1,-18-30-1,43 25 1,-43-25-1,43-9 0,-20-9 0,3-10-1,-4-6 0,4-2 0,-8 1 0,2 1 0,-7 4 0,-1 5 0,-12 25 0,0 0 0,0 0 0,26 9 0,-21 14 1,2 4-1,6 5 2,0 1-1,5 1 0,2-9 1,5-4 0,-2-12 1,8-5-1,-3-11 0,2-9 1,-2-11 0,0-10-1,-5-6 1,-5-10-1,-6-4 0,-4-2 0,-8-3 0,-5 5 0,-5 4-1,-3 10 0,3 11-3,-5 4-1,15 28-6,0 0-13,0 0-4,0 0-1,0 0 7</inkml:trace>
          <inkml:trace contextRef="#ctx0" brushRef="#br0" timeOffset="46179.6412">22648-72 8,'25'0'13,"-25"0"-1,36 14 1,-36-14-2,48 32 0,-28-10-2,13 13 0,-10 8-2,10 19-1,-13 4-1,8 14-2,-5 10 1,-2 10-3,-6 8 0,0 4-1,-7-3 1,-3-6 0,-5-4-1,-3-10 1,-10-14-1,1-11 1,-9-11-1,4-14 1,-9-9 0,6-7-1,20-23-1,-41 27-1,41-27-4,-30 9-11,30-9-10,0 0-1,-23-16 0</inkml:trace>
          <inkml:trace contextRef="#ctx0" brushRef="#br0" timeOffset="47283.7043">23217-392 9,'0'0'10,"5"-28"0,-5 28-1,0 0 0,40-16-2,-40 16 0,41-7 0,-15 7-2,4 7 0,-5 5-2,1 8 0,-6 5-1,-2 12-1,-10 4 0,-11 10 1,-10-6-1,-7 8 1,-8-7-1,-2-1 0,-3-10 0,5-3-1,2-12 1,26-20 0,-10 21 0,10-21 0,48-5 0,-2-4 0,7-5 1,11-2-1,10 0 0,2 3 0,-5-1-1,-8 2 1,-9 3-1,-6 5-1,-10 1 1,-5 1-2,-33 2-1,33 5-4,-33-5-16,26 16-3,-26-16 1,0 0 5</inkml:trace>
          <inkml:trace contextRef="#ctx0" brushRef="#br0" timeOffset="16687.9544">15840 15 19,'0'0'12,"0"0"1,-2-21-3,2 21-1,0 0-1,0 0 0,-23 4 0,23-4-1,-23 33-1,5-4 1,-12 10 0,7 21-3,-13 4 2,8 18-4,-5 12 2,8 13-3,-1 8 0,16 6-1,8-7 0,9-2 1,11-4-1,7-12 0,8-14 0,8-9 0,0-16 0,-1-11-1,1-7-3,-8-18-3,8 6-10,-16-16-13,-2-4-1,-23-7 0</inkml:trace>
          <inkml:trace contextRef="#ctx0" brushRef="#br0" timeOffset="17347.9922">16300 563 4,'-5'-23'23,"5"3"-5,0 20-6,0 0-1,0 0-1,0 0-2,0 0 0,5 20-2,-2 13 0,-6 3-2,13 12 1,-5 2-2,8 1-1,2-3-1,11-5 0,7-11-1,7-9 1,6-16-1,7-12 1,3-15 0,3-12-1,-3-12 0,-3-6 0,-5-9-1,-7-3 1,-13 0 0,-8 5 0,-7 9 0,-8 9 0,-5 12 0,0 27 0,0 0 0,-28 16 1,18 20-1,5 14-1,2 12 1,6 9 1,2 9-1,8 5 1,2-3 0,3-2 0,-3-7-1,-2-9 2,-8-9-1,-3-7 1,-9-11-1,-4-5 1,-11-12 0,-6 1-1,-8-5 0,-5-5-1,-7-1 0,-5-4 0,-1-3-3,-7-6 0,8 8-6,-10-16-7,12 6-15,2-2 0,11 0 0,8-2 16</inkml:trace>
          <inkml:trace contextRef="#ctx0" brushRef="#br0" timeOffset="17680.0111">17314 1112 1,'0'0'17,"0"0"10,2 32 1,-2-32-16,0 53-4,-7-17-2,7 10 0,-5 0-3,7 2-1,-2-9 0,8-3-1,7-6-2,-15-30-4,43 34-11,-12-27-12,-3-14 1,0-6-2</inkml:trace>
          <inkml:trace contextRef="#ctx0" brushRef="#br0" timeOffset="17853.0211">17558 769 2,'0'0'16,"0"0"-15,0 0-1,0 0-18,0 0 18</inkml:trace>
          <inkml:trace contextRef="#ctx0" brushRef="#br0" timeOffset="18141.0375">17944 868 2,'41'2'26,"-1"0"0,4-11-1,12 4-22,7 1-2,8-1-7,-7-4-8,-6-7-11,1 7 0,-16-12 13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6:30.32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C5AF471-6D7F-4405-9E60-C15D41649AC8}" emma:medium="tactile" emma:mode="ink">
          <msink:context xmlns:msink="http://schemas.microsoft.com/ink/2010/main" type="inkDrawing" rotatedBoundingBox="3362,4771 3556,11024 2661,11052 2467,4799" semanticType="verticalRange" shapeName="Other">
            <msink:sourceLink direction="with" ref="{2AF68576-9E8F-4508-9EC5-99CAC0601E6C}"/>
          </msink:context>
        </emma:interpretation>
      </emma:emma>
    </inkml:annotationXML>
    <inkml:trace contextRef="#ctx0" brushRef="#br0">631 20 22,'0'0'15,"-23"-18"-3,23 18-1,-35-10-3,14 12-2,-10-4-1,0 6 0,-11-2-1,-4 3 0,-5-3-1,1 4 0,0-2 0,4-1-1,3-1 0,7 0-1,7-2 1,11 2-1,18-2-1,-23-2 0,23 2 0,0 0 0,0 0 0,0 0 0,0 0-1,0 0 1,0 0 1,0 0-1,4 19 0,-4-19 1,6 20 0,-6-20 0,4 32 0,-1-10 0,-3 3 0,2 6 1,-4 9-1,-1 8 1,-1 5 0,0 8 0,-4 8 0,2 8-1,-3 9 1,1 5-1,0 3 0,-1 1 0,3 0-1,0-1 0,4-7 0,0-5 0,0-3 0,2-6-1,2-8 1,0-3 0,-2-4-1,2-2 0,-2-2 1,2-2-1,-2-1 0,0-1 2,-2-1-2,0 1 1,2 2 0,-2 1 0,0-1 0,2 2 0,-2-2 0,4 1 0,-2-1 0,2 2 0,0-3-1,2-1 1,-4 6 0,4 0-1,0 2 1,1-2-1,-1 2 1,0 0-1,2-2 1,-2 2-1,4-4 1,-1 0 0,-1 0 0,-2 0-1,2 4 1,-4-2 0,0 0-1,-2 0 1,0-2 0,0 1-1,-2-3 1,2-2 0,0-3-1,0-4 1,0 0 0,0-4-1,2-2 1,1-1 0,-3 3-1,0-5 2,2-2 0,-2-1-1,0-5 2,2 1-2,-2-3 1,0-2-1,2-5 2,-2-17-3,0 26 1,0-26 0,2 23-1,-2-23 1,0 0 0,2 20 0,-2-20 0,0 0 0,0 0-1,0 0 1,0 17 0,0-17-1,0 0 1,0 0 0,0 0 0,0 0-1,0 0 1,0 0 0,0 0 0,0 0 0,0 0 0,0 0-1,0 0 1,0 0 0,0 0 0,0 0 0,0 0 0,0 0 0,0 0 0,0 0 0,0 0 0,0 0 0,0 0 0,0 0 0,0 0 0,0 0 0,8 17 0,-8-17 0,0 0 0,0 0-1,6 19 2,-6-19-2,0 0 1,5 28 1,-3-10-1,2 3 0,-2 5 0,2 6 0,0 1-1,0 10 2,0 6-2,3 3 1,-3 6 0,0 4 0,-2-1 0,0 5-1,0 1 1,0-2 0,-2 1 1,0-3 0,2-5-1,-2-6 1,2-3 0,1-6 0,-3-8 0,2-3-1,-2-10 0,2-1 0,-2-4 0,0-17 0,2 30 0,-2-30 0,0 30 0,0-30 0,2 31 0,-2-14 0,2 4 0,-2-1 0,0 6-1,0 2 1,2 0 0,0 2 0,4 4 0,-4 1 0,5 3 0,-3-1 0,2 0 0,-2 1 0,4 1-1,-6-4 1,3-1 0,3-2 0,-2-4 0,5 0 0,-3-4-1,8 0 1,-1-3 0,8 0 0,0-1 0,6-1 0,6-2 0,9 1 0,7-3 0,5-2 1,7-2-2,3-1 0,5-1-2,-7-9-4,9 6-12,-15-4-8,-11-6 0,-15 0-2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6:31.85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AF68576-9E8F-4508-9EC5-99CAC0601E6C}" emma:medium="tactile" emma:mode="ink">
          <msink:context xmlns:msink="http://schemas.microsoft.com/ink/2010/main" type="writingRegion" rotatedBoundingBox="4181,5041 4780,10943 3566,11066 2967,5164">
            <msink:destinationLink direction="with" ref="{FC5AF471-6D7F-4405-9E60-C15D41649AC8}"/>
            <msink:destinationLink direction="with" ref="{3FD4438D-084F-4D07-BC02-5DAABB69DBA6}"/>
          </msink:context>
        </emma:interpretation>
      </emma:emma>
    </inkml:annotationXML>
    <inkml:traceGroup>
      <inkml:annotationXML>
        <emma:emma xmlns:emma="http://www.w3.org/2003/04/emma" version="1.0">
          <emma:interpretation id="{780F075C-0A42-46EA-9A08-90AC214419FF}" emma:medium="tactile" emma:mode="ink">
            <msink:context xmlns:msink="http://schemas.microsoft.com/ink/2010/main" type="paragraph" rotatedBoundingBox="4181,5041 4780,10943 3566,11066 2967,51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54D89B-94DB-4EF4-8339-10E100EB646A}" emma:medium="tactile" emma:mode="ink">
              <msink:context xmlns:msink="http://schemas.microsoft.com/ink/2010/main" type="line" rotatedBoundingBox="4181,5041 4780,10943 3566,11066 2967,5164"/>
            </emma:interpretation>
          </emma:emma>
        </inkml:annotationXML>
        <inkml:traceGroup>
          <inkml:annotationXML>
            <emma:emma xmlns:emma="http://www.w3.org/2003/04/emma" version="1.0">
              <emma:interpretation id="{EDF040E2-711A-40EC-91BD-4F74E791AC3C}" emma:medium="tactile" emma:mode="ink">
                <msink:context xmlns:msink="http://schemas.microsoft.com/ink/2010/main" type="inkWord" rotatedBoundingBox="4181,5041 4780,10943 3566,11066 2967,5164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! n</emma:literal>
                </emma:interpretation>
                <emma:interpretation id="interp2" emma:lang="en-US" emma:confidence="0">
                  <emma:literal>¥ n</emma:literal>
                </emma:interpretation>
                <emma:interpretation id="interp3" emma:lang="en-US" emma:confidence="0">
                  <emma:literal>"I</emma:literal>
                </emma:interpretation>
                <emma:interpretation id="interp4" emma:lang="en-US" emma:confidence="0">
                  <emma:literal>k n</emma:literal>
                </emma:interpretation>
              </emma:one-of>
            </emma:emma>
          </inkml:annotationXML>
          <inkml:trace contextRef="#ctx0" brushRef="#br0">97 117 12,'-13'-28'12,"13"28"-2,-14-28 1,14 28-2,-19-24 0,19 24-1,-21-21-2,21 21 0,0 0 0,-18-17-1,18 17-1,0 0 0,0 0-1,0 0 1,0 0-1,-13 27 1,13-5-1,0 2 0,4 10-1,0 1 1,5 10-2,3-4 1,7 0 0,4-1-2,6-7 1,0-7 0,6-9 0,2-9 1,5-8-1,-3-12 0,3-8 0,-5-8 1,-2-6-1,-3-1-1,-7-4 1,-7 1-1,-3 5 1,-7 1-2,-2 2 2,-4 11-2,-2 19 1,-2-24-1,2 24 1,0 0-1,0 0 1,-10 37 1,8-3-1,0 7 1,0 8-1,0 29-5,-3 0-1,3 3 1,-2-7 0,-2-1-1,-2-9 1,-5-8-1,-3-11 1,-7-27 7,-2-5-1,-8-9 0,-5-2 1,-3-8-2,-3-1 1,5-2-2,-1-4-1,5 5-3,0-7-6,16 15-9,19 0-7,-27-4 0,48 6 13,2-9 14,18 11 0,-1-16 0,28 9 0</inkml:trace>
          <inkml:trace contextRef="#ctx0" brushRef="#br0" timeOffset="380.0216">844 466 11,'0'0'16,"0"0"-3,-2 26-2,-17-1-1,11 16-2,-15 0-1,10 15-1,-9-6-3,5 5 0,0-7-2,5-7 0,4-9 0,1-8-2,3-7 0,4-17-2,0 0-6,0 0-15,0 0-1,0 0 0,9-32 23</inkml:trace>
          <inkml:trace contextRef="#ctx0" brushRef="#br0" timeOffset="3281.1875">368 1393 5,'0'0'22,"0"0"-4,0 0-2,0 0-5,7-21-2,-7 21-3,0 0-3,0 0-5,0 0-7,0 0-12,0 0-2,12 30-1,-12-30 14</inkml:trace>
          <inkml:trace contextRef="#ctx0" brushRef="#br0" timeOffset="1802.103">402 1423 4,'0'0'19,"-19"-10"-4,19 10-4,0 0-4,0 0-3,0 0-5,0 0-8,0 0-10,0 0-1,17 21 10</inkml:trace>
          <inkml:trace contextRef="#ctx0" brushRef="#br0" timeOffset="3467.1983">398 1770 1,'0'0'12,"-25"-6"1,25 6-12,0 0-18,-25 6 8,25-6 9</inkml:trace>
          <inkml:trace contextRef="#ctx0" brushRef="#br0" timeOffset="2025.1158">398 1822 1,'0'0'11,"0"0"2,-23-2-7,23 2-23,0 0 4,0 17 13</inkml:trace>
          <inkml:trace contextRef="#ctx0" brushRef="#br0" timeOffset="3658.2091">375 2035 3,'0'0'23,"-38"-2"-2,38 2-7,-18-2-29,18 2-3,0 0-2,0 0 13</inkml:trace>
          <inkml:trace contextRef="#ctx0" brushRef="#br0" timeOffset="4737.2708">165 4837 22,'-4'-25'15,"4"7"1,-6-3-2,6 21-2,-4-24-1,4 24-3,0 0-1,0 0-3,2 20 0,8 8-1,5 2-2,7 8 1,7-1-1,11 4 0,3-4 0,7-5-1,2-11 0,2-8-1,-4-8 1,-2-6-1,-5-9 1,-5-3-1,-9-4 1,-4 1 1,-9-1 0,-16 17 0,19-26 0,-19 26 0,0 0 0,0 0 0,2 24 0,-2 8 1,-2 11-2,0 11 1,2 9 0,2 10 0,-2 0-1,2 0 2,-2-8-1,-2-3 1,-7-14 0,-1-5 0,-9-15 0,-1-7 1,-11-8-1,-3-6-1,-7-7 0,-3-3-2,-1-5 0,-5-7-3,12 8-6,-7-10-12,16 6-9,4-4 0,25 15 0</inkml:trace>
          <inkml:trace contextRef="#ctx0" brushRef="#br0" timeOffset="5315.304">989 5296 1,'0'0'14,"10"-26"9,-10 26 2,0 0-16,0 0 1,17 37-2,-17-5-2,4 13-1,-8 3 0,6 12-1,-4-4 0,0 2-2,-2-9 0,4-8-1,-2-11 0,0-8 1,2-22 0,0 17-1,0-17 1,4-19-1,4-5 0,7-12 0,5-5-1,7-4 0,6-3 0,5-2-1,1 7 0,1 5 1,-3 16 0,-4 14-1,-2 16 2,-4 14-1,-4 12 0,-2 11 1,-4 5 0,-1 6 0,1-4-1,-5-1-1,1-6-3,-11-14-10,4-4-14,-6-27-1,0 0-1,0 0 6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6:39.04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D4438D-084F-4D07-BC02-5DAABB69DBA6}" emma:medium="tactile" emma:mode="ink">
          <msink:context xmlns:msink="http://schemas.microsoft.com/ink/2010/main" type="inkDrawing" rotatedBoundingBox="5424,4715 6114,11100 5379,11180 4689,4794" semanticType="verticalRange" shapeName="Other">
            <msink:sourceLink direction="with" ref="{2AF68576-9E8F-4508-9EC5-99CAC0601E6C}"/>
          </msink:context>
        </emma:interpretation>
      </emma:emma>
    </inkml:annotationXML>
    <inkml:trace contextRef="#ctx0" brushRef="#br0">0 0 6,'0'0'14,"0"0"-3,0 0-1,0 0-3,0 0-1,0 0 0,0 0-2,0 0 0,0 0-1,21 9-1,-1-3 0,9-1 1,7 1-1,11-2 0,1 0-1,8-3 0,0-1 0,0 0 0,-2-1-1,-6 1 0,0-2 0,-9 2 0,-6 2 0,-8 1 1,-6 1 0,-19-4 1,23 17 1,-19 0-1,-8-1 1,2 9 0,-5 1 0,1 7-1,-2 10 0,4 8-1,-3 7 1,7 7-1,0 10 0,5 9 0,-1 11 1,4 12-1,0-1 0,5 6-1,-1 4 0,3 2 1,-5-3-2,3 3 1,-1-6 0,3-4-1,-3 1 1,1-5 0,1-3-1,-2-2 2,3-5-1,0-7 0,-3-5 1,3-7-1,-3-6 0,3 0 1,-5-3-1,0-3-1,1-1 2,-3 1-2,0 3 1,-2-3 0,1 6 0,-3-5-1,0 3 1,2 0 0,-2 4 0,1-2 0,-1 0 0,0 1 0,2-5 0,-2 0 0,0-5 0,0-4 1,1 4 0,-1 0-1,-2-4 1,2 0-1,0 2 1,2-2-1,1 2 0,-1 1 1,2-6-2,0 3 2,1-2-1,-1 11-6,9 4-1,-9-5 0,6 1 1,-5-5-1,3 2 0,-1-5 0,1 3 1,-2-19 5,-5-2 1,5 1 1,-4-1-1,2-2 1,-3 3-1,3-1 0,-4-2 1,0 0-1,-2 1 1,2-1-1,-1-1 0,-3 1 0,0-5 1,-3-1-1,3 3 0,-2 0 0,2 1 0,-4 1 0,0 1 0,4 0 1,-2 4-2,0-3 2,0 3-2,-2 0 1,4 0 0,-2-2 1,4-1-1,-4 1 0,2-5 0,-2 1 0,2-3 0,-3-4 0,6-4 1,-10 0-1,3-3 0,0-1 0,-2-3 1,-3 0-1,9-17 1,-24 32-1,5-17 1,-2 0 0,-6 0-1,-4 0 1,-6 3 0,-3-3-1,-5 2 0,1-4-1,-2 4-3,-8-10-14,0 5-8,3-7-2,-5-14 25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6:49.4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3A9041-D5BB-41E6-8A10-D49E7DD070DD}" emma:medium="tactile" emma:mode="ink">
          <msink:context xmlns:msink="http://schemas.microsoft.com/ink/2010/main" type="inkDrawing" rotatedBoundingBox="10270,4679 10630,11310 9437,11374 9078,4744" semanticType="verticalRange" shapeName="Other"/>
        </emma:interpretation>
      </emma:emma>
    </inkml:annotationXML>
    <inkml:trace contextRef="#ctx0" brushRef="#br0">536-3 3,'0'0'7,"-18"0"0,18 0-2,-29 8-1,10-1 0,-6 3-1,-4-1 0,-6 4-1,-3-2 0,-3 2 0,-5-1-1,3-3 0,-1 0 0,3-1-1,5-3 1,9-1-1,3-2 0,24-2 0,-27 4-1,27-4 0,0 0 1,0 0-1,0 0 0,0 0 1,0 0-1,0 0 1,0 0 1,10 20-1,-10-20 1,10 21 0,-10-21 0,11 33 1,-7-8 0,2 3 1,-2 11-1,0 6 0,-2 1 1,3 14 0,-8 13-1,1 11 0,-6 9 0,0 10-1,0 2 1,-3 7 0,-1 4-2,1 1 1,3-3-1,4-2 0,2-7 0,4-1 0,0-3 0,0-2 0,4 2 0,-2-4 0,3-2 0,-1 1 1,0-3-1,0 0 1,1 3-2,-1-3 0,2-5 1,-2 1-1,0-1 0,1-2 0,-3 2 0,2 2 0,-2-4 1,-2 1 0,-2 3 0,2-2 1,-2-2-1,-2 0 1,0 1-1,0 3 0,0-4 0,0-2 0,2-2 0,0-2-1,2-1 1,0-3 0,2-3-1,-2-6 2,5-1-1,-1-5 0,4 1 0,-4-2 0,5-2 1,-3 0-1,2-2 0,-1-2 1,-1 6-1,0 1 0,-3-1 1,1 2-2,-2-4 2,2-2-1,-4-2 0,2-4 0,3-7 0,-3-4 0,0-3 0,4-3 0,-4 1 0,5-4 0,-3 2 0,4-4 0,-4 3 0,5 3 0,-5 2 0,4 5 0,-1 0 0,1 7 1,1 1-1,-1 5 0,0-4 0,3 1 0,-3-3 1,0-1-1,3-4 0,-3-6 0,1-1 0,3-1 0,3-5 1,-1 0-1,7-4 0,0-1-1,10-3 1,5-1 0,11-8-1,12-4-1,15-2 0,12-3-2,13 2-4,5-4-10,8 0-5,11 7 7,-11-4 16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6:51.51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6B0ADF-08D6-468F-B116-A93B1D7B2F72}" emma:medium="tactile" emma:mode="ink">
          <msink:context xmlns:msink="http://schemas.microsoft.com/ink/2010/main" type="inkDrawing" rotatedBoundingBox="17628,4731 18599,11379 17595,11526 16624,4877" semanticType="verticalRange" shapeName="Other"/>
        </emma:interpretation>
      </emma:emma>
    </inkml:annotationXML>
    <inkml:trace contextRef="#ctx0" brushRef="#br0">0-3 3,'0'0'5,"0"0"0,27 15 0,-6-11 0,10-2-1,12 0 1,11-2-2,13-2 0,9 0 0,5-2-2,2 0 0,-4 1 0,-6 1-1,-11 0 0,-8 2 1,-19 0 1,-10 2 1,-25-2 1,23 7 1,-23-7-1,0 0 1,-10 25-1,1-9 0,-1 9-1,0 3-2,-1 7 1,3 8-2,0 6 1,3 7 0,1 7 0,0 10 0,0 6 0,4 12 1,-6 8-2,4 7 2,-2 8-1,1 6 0,1 7-2,2 2 1,-2 0-1,4 0 0,3-4 1,1-2-1,2-4 0,2-3 0,3-9 1,1-3 1,3-1-1,0-4-1,-1-4 1,1 4-1,-3 0 1,1 4-1,-3 3 2,1 5-3,-3-3 2,-2-3 1,1-1-2,1-5 1,-2-4 0,3-7 1,1-9-1,3-7 0,-3-6 1,7-5-1,-2-1 0,1-2 0,1-2 0,2 0 0,-5 4-1,3 3 1,0 3 0,-3 3 1,1-2-2,1 2 2,-3-2-1,0-1 0,-3-5 0,3-1 0,-3-4 0,-2 0 1,1-5 0,-1-3 0,0-1 0,3-2 0,-3-2 0,3-2 0,-1-6 0,1-1-1,-3-2 1,2 1-1,-1-1 0,-1 2 1,-1-1-1,-1 3 1,0 7-1,-2 2 0,3 1 1,-3 3-1,-2-3 0,0 1 1,0 0-1,0-2 0,1-8 0,-3-3 0,2-3 0,-2 1 0,2-2 0,0 0 1,-2 0-1,2-2 0,1 2 0,-3 0 0,0 1 1,2 1-1,-2 0 1,2-2-1,-2 1 0,0-3 0,2 0 1,-1-1-1,-1-7 0,0-1 0,-2-19-1,4 30 1,-4-30 1,4 20-1,-4-20 0,0 0 0,0 23 0,0-23 0,0 0 1,0 0-1,-8 20 0,8-20 1,0 0-1,-21 19 1,21-19-1,-29 15 1,4-8-1,-10 3 1,-13 1-2,-14-4-2,-9 10-10,-20-2-14,-19-4 0,-17-1-1,-20-10 20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6:54.1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95B762D-8A91-4BDA-B259-6B0206F1EEDE}" emma:medium="tactile" emma:mode="ink">
          <msink:context xmlns:msink="http://schemas.microsoft.com/ink/2010/main" type="inkDrawing" rotatedBoundingBox="13009,6810 13563,8720 12281,9092 11728,7181" hotPoints="12585,6824 13125,7927 13355,8756 12200,8788" semanticType="enclosure" shapeName="Quadrilateral"/>
        </emma:interpretation>
      </emma:emma>
    </inkml:annotationXML>
    <inkml:trace contextRef="#ctx0" brushRef="#br0">2 1882 13,'0'0'11,"0"0"0,0 0-1,0 0 0,-10-41 0,16 6-3,-4-20 0,7-10-2,-3-21 1,6-15-2,1-20 0,8-4-1,-3-8-1,5-1 1,0-1-1,4 8 0,0 8-2,2 14 2,-2 17-2,-2 12 2,0 10-2,0 14 0,0 7 0,-3 8 1,-3 7-1,0 4 0,-3 5 0,-1 5 1,-15 16-1,23-23 0,-23 23 0,18-15 0,-18 15 0,0 0 0,21-5 0,-21 5 1,0 0-1,19 14 0,-19-14 0,16 23 1,-16-23-1,23 32 0,-8-12 0,1 4 0,3 3 0,4 3 0,0 3 1,6 4-1,0 8 0,4 8 1,0 12 0,5 12-2,-3 10 2,4 10-2,1 15 1,-1 8-1,0 5 1,3 0-1,-5-11 1,-1-5 1,-3-14-1,-4-11 0,-6-11 1,-3-15 0,-5-14-1,-7-6 1,-1-10 0,-1-6 0,-4-5 0,-2-17 0,2 19 0,-2-19 0,0 0 0,0 0-1,0 0 0,0 0-2,0 0-2,-13-32-5,13 32-12,-4-26-10,-4 7 1,-7-1-1</inkml:trace>
    <inkml:trace contextRef="#ctx0" brushRef="#br0" timeOffset="376.0213">189 1385 1,'0'-16'8,"0"16"1,40-8 1,-9 6-2,14 2-1,11-4 1,15 6-2,8-4-1,10 1-2,2-5-1,5-1-1,-1-3-2,-3-5-5,-11 0-11,-11 2-6,-24-9 3,-9 7 20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6:57.10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8DEE711-0D19-47DD-96D6-DB59F25E2E62}" emma:medium="tactile" emma:mode="ink">
          <msink:context xmlns:msink="http://schemas.microsoft.com/ink/2010/main" type="inkDrawing" rotatedBoundingBox="19592,4802 20330,11092 19369,11205 18631,4915" shapeName="Other">
            <msink:destinationLink direction="with" ref="{BA6AE2EB-D7C4-4367-B85B-B0A5045E10C4}"/>
          </msink:context>
        </emma:interpretation>
      </emma:emma>
    </inkml:annotationXML>
    <inkml:trace contextRef="#ctx0" brushRef="#br0">760-2 15,'0'0'11,"0"0"-1,-25 0-2,-2 8-2,-11 3-1,-9 2-2,-11 0-2,-9 4 1,-5-1 0,-3 1-1,2-4 0,7 0 0,8-1-1,8-5 0,11-1 0,12-3-1,8 1 0,19-4 0,-19 2 0,19-2 0,0 0 0,0 0 0,0 0 0,0 0 1,0 0 0,19 11 0,-19-11 0,0 0 0,0 0 1,10 19-1,-10-19 1,4 20-1,-4-20 2,7 32 0,-5-11 1,2 5-1,-2 0 1,0 10 1,0-1-1,0 12 0,-2 3-1,2 6 1,-2 6-3,0 9 2,0 4-1,0 9 0,-2 1 0,2 3 0,0 0 0,0 2 0,-2 3-1,2 0 0,2-5 0,0 0-1,2-2 1,3 0-1,3-2 1,0 0-2,3-6 2,1 1 0,3-3 0,-3 1 0,1-2-1,0-1 1,-3 5-1,-2 1 1,-3 0 0,-3 3-1,0 1 1,-4 2-1,2-2 1,-2 0-2,0-2 2,0-6-1,4 1 0,0-6 1,5-6-1,-3-1 1,4-3-1,-2-1 1,3-4 0,-1 0 0,1 4 0,-3 2 0,2-3 0,1 5-1,-1-2 1,0-1 0,1 3-1,1-5 1,-1-3 0,3-1-1,1-1 1,-1-4-1,3 1 1,-3-3 0,3 1-1,-3 1 1,5-3 0,-6 1 0,3 1 0,-1 0 0,-1 1 0,1-1 0,-3 3 0,3-4 0,-3 3 1,3-3 0,-1-3 0,1 0-1,-5-6 1,3 0-1,-1-3 1,-6-1 0,0-1-1,1 0 0,-3-1 0,-2 1 0,2 3-1,-2-1 1,0 1 0,0 0 0,0 3 0,-2-1 0,0-4-1,0 1 1,0-3 0,0-3 0,-2-2 0,2-1 0,0-5-1,0 0 1,2 1 0,0-1 0,1-1 0,-1 3 0,0-2-1,2 3 1,-2-3 0,0 2 0,-2-3 0,0 1-1,2-3 1,-2-2-1,0-17 1,0 28 0,0-28-1,6 26 1,-6-26 1,13 26-1,-13-26 0,18 28 0,-18-28 1,27 28-2,-27-28 2,36 28-2,-11-18 1,6-3 0,12-3 0,9-4-1,8-4 1,11-3-2,8-1-3,4-7-7,2-4-11,10 8 0,-18-11 14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6:58.3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A6AE2EB-D7C4-4367-B85B-B0A5045E10C4}" emma:medium="tactile" emma:mode="ink">
          <msink:context xmlns:msink="http://schemas.microsoft.com/ink/2010/main" type="inkDrawing" rotatedBoundingBox="19965,7666 20888,7422 21074,8126 20151,8370" semanticType="callout" shapeName="Other">
            <msink:sourceLink direction="with" ref="{88DEE711-0D19-47DD-96D6-DB59F25E2E62}"/>
            <msink:sourceLink direction="with" ref="{C8453E8F-10E1-4F5E-AE6F-51D953CBF698}"/>
          </msink:context>
        </emma:interpretation>
      </emma:emma>
    </inkml:annotationXML>
    <inkml:trace contextRef="#ctx0" brushRef="#br0">-4 157 8,'0'0'14,"0"0"-2,2-17-1,-2 17-1,0 0-1,12 41-1,-10-9-2,9 17 0,-7 3-1,11 11-1,-3 7-2,5 0-1,-1 0-1,5-11 0,-2-10 0,1-12 1,-1-12 0,2-14 0,-3-22 0,3-14 1,0-14 0,0-11-1,2-10 1,1-6-2,1 3 1,-2 3 0,-2 10-1,-4 12 0,-3 12 0,-14 26 0,23 6 0,-11 20 0,1 11 0,3 10 0,3 7 0,6 4 0,2-2 0,6-5 0,2-12 0,3-11 1,-1-13 1,3-13 0,-1-21 0,0-9 1,-5-19 0,-1-9 0,-8-11-1,-2-2 0,-9-6 0,-4 6 0,-5 4-1,-7 9 0,-5 9-1,-5 8-1,6 16-6,-13-3-9,19 26-14,0 0-1,-19-15 0,19 15 13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7:00.11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8453E8F-10E1-4F5E-AE6F-51D953CBF698}" emma:medium="tactile" emma:mode="ink">
          <msink:context xmlns:msink="http://schemas.microsoft.com/ink/2010/main" type="inkDrawing" rotatedBoundingBox="21603,4759 22390,10909 21491,11023 20705,4874" shapeName="Other">
            <msink:destinationLink direction="with" ref="{BA6AE2EB-D7C4-4367-B85B-B0A5045E10C4}"/>
            <msink:destinationLink direction="to" ref="{549E2DEE-20A6-483D-89D9-6D03BE1FF522}"/>
          </msink:context>
        </emma:interpretation>
      </emma:emma>
    </inkml:annotationXML>
    <inkml:trace contextRef="#ctx0" brushRef="#br0">0 135 8,'0'0'8,"11"-17"0,-11 17 0,0 0-1,27-13-1,-7 6 0,5 1-1,4-3-2,11 1-1,1-3 0,7 2 0,-2-3-1,1 3 0,-5 0 0,-5-1 1,-10 3 0,-4 3 1,-23 4 0,25-5 0,-25 5 0,0 0 1,0 0-1,0 0-1,-4 22 0,4-22-1,-8 34 1,3-12-1,1 8 0,2 5 0,0 8 0,4 8 0,2 5 0,0 5 0,3 9 0,-1 8-1,0 6 1,5 9 0,-3 5-1,4 2 1,1 5-1,1 1 0,3 3 0,-1-3-1,3-3 1,0-2-1,2-6 1,-3 2 0,1-2 0,0 1-1,-3-3 1,1 0 1,-1 1-1,-1-3 1,-1-3-1,1-2 0,-3 2 1,1-6-2,1-4 2,-3-3-2,1-2 1,1-2 0,-3-2 0,-2 2-1,1-4 1,1 0 0,-4 3 0,3-1 0,-3 2 0,2-2 0,-2 0-1,3-2 2,-1 0-2,2-1 1,-1 5 0,1-2 1,-2 0-1,1-2 0,1 0 0,-2 1 1,1-3-1,-1-2 0,-2-7 0,0-1 0,3-1 0,-3-2 0,0 0 0,0-1 0,0-3 0,1 3 0,-1-1 0,-2 1 0,0 1 0,0 0 0,1 1 0,-1-1 0,-2 2 1,0 0-1,0-2 1,0-1-1,0-3 0,0-3 0,0-4 1,0 2-1,0-5 0,0-3 0,1 1 0,-3-3 0,2-1 0,0-2 0,0-4 0,-2 2 0,0-6 0,2-1 0,-2 0-1,2-3 2,0 1-1,-2 1 0,2 1 0,0-4 0,0 3 0,0 1 0,-2-1 0,0 1 0,0-2 0,0-1 0,0 1 0,0 0 0,0-3 0,0 3 0,2-2 0,-2 0 0,2 0 0,-2-1 0,0 1 0,0-17 0,0 30 0,0-30 1,0 23-1,0-23 0,-4 18 1,4-18 0,0 0 0,-18 19 0,-1-14 0,-6-1 0,-16 0 0,-9 0 0,-17 1-3,-18-3-4,-10 2-18,-19 1-5,-17-6 0,-6 1 0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7:32.31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B7A6FF-02B4-43FB-B828-AB703E6D6FD0}" emma:medium="tactile" emma:mode="ink">
          <msink:context xmlns:msink="http://schemas.microsoft.com/ink/2010/main" type="inkDrawing" rotatedBoundingBox="10524,12212 10584,18452 9633,18461 9573,12221" semanticType="verticalRange" shapeName="Other">
            <msink:sourceLink direction="with" ref="{B7567124-C19A-4524-BD0F-D16B8E627743}"/>
          </msink:context>
        </emma:interpretation>
      </emma:emma>
    </inkml:annotationXML>
    <inkml:trace contextRef="#ctx0" brushRef="#br0">584 0 1,'-27'2'5,"2"0"-1,0 2 0,-4-2-2,0 1 0,-2 1 0,2 0 0,-4-2-1,4 1 2,-3-1-1,6 0 1,1-2-1,4 2 1,0-2-1,21 0 0,-29 0-1,29 0 1,-23 0-1,23 0 0,0 0 1,-21 2-1,21-2 2,0 0-1,0 0 2,-18 2-1,18-2 0,0 0 0,0 0 0,0 0 0,0 0-2,0 0 1,0 0-1,0 0 0,0 0-1,0 0 1,0 0-1,0 0 1,-15 22 0,15-22-1,-4 30 1,2-4 0,0 2 1,-2 8-1,2 7 0,0 5 0,0 6 0,-3 10 1,5 3-1,-2 4 0,0 6 0,2 3 0,-2-2 0,2 5 0,-4-5 0,2-1 0,2-1 0,-2 1-1,0-6 1,0 0-1,2-2 1,2 2-1,-2 0 1,4 2-1,-2 3 0,2 3 0,-2 3 0,2 0 1,3 2-1,-5-2 1,4-2 1,-4 1-1,4-1 1,-2-1-1,-2-5 1,1 3-1,-1-1 1,-2 1-2,0 3 0,0 2 0,-5-3 0,5 1 1,-2 0-1,2-3 0,-2-2 0,0-4 0,0-4 0,2-2 0,-2-5 0,0 0 0,-2 0 1,2-2-1,-2-2 0,0 0 1,1-2-1,-1 2 1,2-4-1,0 0 0,0-1 0,2-3 1,0 5-1,0-3 0,0 1 0,0 1 0,2 2 0,-2-2 0,4 2 0,-2 1 0,3-5 0,-1 2 1,2 1 0,-2-3-2,2-1 2,-2-3-1,1-1 1,-1 2-2,-2-2 2,0-1-1,-2-1 0,2 0 0,-2 2 0,-2-2 0,2 0 0,-2 2 1,0-4-1,0 0 0,2 0 0,-2 0 0,2-2 0,0 1 0,0-3 0,0-1 0,2-1 0,0 1 0,-2-3 0,2 1 0,-2-3 0,2 1 0,0-2-1,0-2 1,0 0 0,2-4 0,0 1 0,1-3 0,-1-1 0,2-1 0,2 3 0,1-5 0,-1 3 0,4-1 0,1-1 0,1 0-1,7-4 1,4 1 0,2-2 0,8 1 0,9-2 0,8 0 0,8 0-1,4-4 0,9 2-1,1-5-4,16 1-10,-1-5-11,-2-7 0,-2-7-1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01.64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B78BAD6-AA65-4FC5-964E-C73B6B1EE8A2}" emma:medium="tactile" emma:mode="ink">
          <msink:context xmlns:msink="http://schemas.microsoft.com/ink/2010/main" type="inkDrawing" rotatedBoundingBox="4984,7804 5736,15823 4929,15898 4177,7880" semanticType="verticalRange" shapeName="Other">
            <msink:sourceLink direction="with" ref="{DC9A5699-D72B-4B25-ABEE-D3EE613FF576}"/>
          </msink:context>
        </emma:interpretation>
      </emma:emma>
    </inkml:annotationXML>
    <inkml:trace contextRef="#ctx0" brushRef="#br0">530-6 4,'0'0'14,"0"0"-3,0 0-1,-26-14-1,26 14-1,0 0-2,0 0 1,-25 34-1,25-34-1,-25 44 0,4-17-1,6 14 0,-10 5 0,2 11-1,-5 10-1,0 15 1,-3 14-1,1 14 0,-1 9 0,3 11 1,-5 10-1,8 8 0,0 3-1,2 7 1,5 0-1,3 6 0,5 1 0,2 0 0,0-7-1,6-5 1,2-5-1,2-1 0,3-12 1,-2-5-1,-1-4 0,4 2 0,-1 0 0,2 0 0,-2 0 0,3-4 1,0-1-1,2-9 2,0 1-1,3-8 0,-1-11 0,4-2-1,-4-7 2,4 2-2,-4 0 1,6 1-1,-3-1 0,3 2 1,0 1-1,2 1 1,1-1 0,-1-3-1,0-2 1,3-5 0,-5-2 1,0 3-2,-1-3 2,-1 0-1,-1-5 1,0 5-2,0 0 2,-2 0-2,2-2 0,1 2 1,1 0-1,-1 0 0,1 3 0,4 1 1,-3-4-1,2-2 0,-2 0 1,2 0-1,0-8 1,1 4-1,-1-3 0,-2-1 2,0-3-2,2 6 1,0-4 0,-2-3 0,0-7 0,2 3 0,-2-9-1,7-3 1,1-4-2,2-5 2,-3-7-2,3 0 1,0-2 0,-3-2 0,1-5 0,-8-4 1,-18-21-1,30 39 0,-30-39 1,20 30 0,-20-30-1,0 0 1,18 20-1,-18-20 1,0 0 0,0 0 0,0 0 0,0 0-1,0 0-4,0 0-26,0 0-2,-43-41-1,15 4-1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6:40.0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17FB44-B153-40B0-A56E-67FDB6D3FC12}" emma:medium="tactile" emma:mode="ink">
          <msink:context xmlns:msink="http://schemas.microsoft.com/ink/2010/main" type="inkDrawing" rotatedBoundingBox="6881,7482 8034,7217 8115,7570 6963,7836" shapeName="Other">
            <msink:destinationLink direction="with" ref="{FE56971B-5F8C-4407-987C-CAB6511643A1}"/>
          </msink:context>
        </emma:interpretation>
      </emma:emma>
    </inkml:annotationXML>
    <inkml:trace contextRef="#ctx0" brushRef="#br0">-56-538 15,'-23'13'9,"23"-13"0,0 0 1,0 0 0,0 0 0,-16-19-1,11-1-1,5-2-2,0-8-1,7-6 0,-1-7-2,8 2 0,3-2-1,4 6-1,6 3 0,4 8-1,6 7 0,3 14 0,1 8 0,5 7 0,4 14 0,1 4-1,3 4 2,-2 3-2,0-1 2,-2-2 0,-4-8 0,-1-5 0,-3-17 1,-1-8 1,-5-16 0,1-10 0,-2-9-2,0-8 1,1-5-2,-5-2-1,0 4-2,-8-3-5,6 26-5,-17-1-7,-12 30-7,0 0-1,19 0 6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6:40.70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E56971B-5F8C-4407-987C-CAB6511643A1}" emma:medium="tactile" emma:mode="ink">
          <msink:context xmlns:msink="http://schemas.microsoft.com/ink/2010/main" type="inkDrawing" rotatedBoundingBox="6996,8478 8034,8326 8081,8651 7044,8804" semanticType="callout" shapeName="Other">
            <msink:sourceLink direction="with" ref="{3F17FB44-B153-40B0-A56E-67FDB6D3FC12}"/>
          </msink:context>
        </emma:interpretation>
      </emma:emma>
    </inkml:annotationXML>
    <inkml:trace contextRef="#ctx0" brushRef="#br0">-2 478 1,'-2'-37'17,"12"1"3,3-3-10,3-4-2,13 0-1,0 0-3,11 10 1,-1 1-1,7 6 0,-3 5 1,7 10-1,-4 7 1,4 15-1,-9 6 0,5 9-1,-9 6 0,3 4-1,-5 1-1,-4-3 1,-2-10-1,0-7 0,-2-16 0,4-10 0,-2-11-3,0-18-2,11-7-7,-9-11-12,6-3-5,1-3-1,-7 6 10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7:34.4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25531F-F8C6-4FFC-B07A-27BBD8B445F9}" emma:medium="tactile" emma:mode="ink">
          <msink:context xmlns:msink="http://schemas.microsoft.com/ink/2010/main" type="inkDrawing" rotatedBoundingBox="17637,12532 18157,18044 17466,18109 16946,12597" semanticType="verticalRange" shapeName="Other">
            <msink:sourceLink direction="with" ref="{B7567124-C19A-4524-BD0F-D16B8E627743}"/>
          </msink:context>
        </emma:interpretation>
      </emma:emma>
    </inkml:annotationXML>
    <inkml:trace contextRef="#ctx0" brushRef="#br0">0 31 8,'23'-4'5,"6"0"0,4 0-1,9 1-1,4-1-1,1-2-1,7 5 0,-2-1 0,0 0-1,-4 0 0,-5 2 0,-5 0 1,-7 2-1,-8-2 2,-23 0 0,27 2 1,-27-2 1,0 0 1,0 0 0,0 0 0,0 0-1,0 0 0,6 16-1,-6-16-1,0 21 0,0-21 0,0 34-1,0-10 1,4 6 0,-2 3 0,2 7 1,-2 4-1,4 9 1,-3 7 0,3 5 0,-4 4 0,2 6 0,-2 3-1,0 6-1,-2 0 0,0 4 1,-2 2-2,2 1 1,-2 3 0,4 5-1,-2 3 1,2-3 1,0 0-2,2-2 2,1-3-2,1-5 1,-2-3 0,2-4-1,2-5 1,1 0-1,1-5 1,-2 1-1,3 2 1,1 2-1,1-1 1,-3 1-1,0 3 1,1-2-1,-1 3 1,1-3-1,-1-5 1,-2 0-1,1-6 1,-3 0-1,0-3 0,0-3 1,0-3-1,-1-2 0,-1 0 1,0-1-1,-2 1 0,2-2 0,0 0 0,-2 2 0,0 2 1,0 2-1,1-1 0,-1 3 0,0-6 0,0 0 1,-4-4-1,4-3 0,-2-6 0,2-2 0,-2-6 0,2-1 0,-4 2 1,4-3-1,2 1 1,-4-2-1,4-3 0,-2 3 0,0-4 1,0 0-1,5-2 0,-3-1 1,0-1-1,0 0 0,0 2 0,0-1 0,3 1 0,-1-2 0,0 2 0,0 0 0,1 1 0,-1-1 0,2-2 0,-2 0 1,3 0-1,-3 1 0,0-1 0,0 0 0,-2-1 0,1-3 0,-1 5 0,-2-1 0,0-4 0,0 1 1,0-2-1,-2-1 0,2-1 0,-2-17 0,2 30 0,-2-30 0,2 30 0,-2-30 0,0 26 0,0-26 0,0 22 0,0-22 1,0 21-1,0-21 0,0 17-1,0-17 1,0 17 1,0-17-1,0 0 0,-10 20 0,10-20 0,-19 13 0,19-13 1,-33 11-1,6-7-1,-8 0 1,-9 1-4,-14-6-7,-10 2-15,-20-4-2,-13-1-1,-24-5-1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7:35.6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567124-C19A-4524-BD0F-D16B8E627743}" emma:medium="tactile" emma:mode="ink">
          <msink:context xmlns:msink="http://schemas.microsoft.com/ink/2010/main" type="writingRegion" rotatedBoundingBox="10614,14811 17381,14939 17361,16007 10594,15878">
            <msink:destinationLink direction="with" ref="{0625531F-F8C6-4FFC-B07A-27BBD8B445F9}"/>
            <msink:destinationLink direction="with" ref="{9FB7A6FF-02B4-43FB-B828-AB703E6D6FD0}"/>
          </msink:context>
        </emma:interpretation>
      </emma:emma>
    </inkml:annotationXML>
    <inkml:traceGroup>
      <inkml:annotationXML>
        <emma:emma xmlns:emma="http://www.w3.org/2003/04/emma" version="1.0">
          <emma:interpretation id="{DA9160C8-5543-4FB6-BBCC-45E699AB09FA}" emma:medium="tactile" emma:mode="ink">
            <msink:context xmlns:msink="http://schemas.microsoft.com/ink/2010/main" type="paragraph" rotatedBoundingBox="10614,14811 17381,14939 17361,16007 10594,158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39F1BC-741F-41C5-9319-F94C2EB08EFA}" emma:medium="tactile" emma:mode="ink">
              <msink:context xmlns:msink="http://schemas.microsoft.com/ink/2010/main" type="line" rotatedBoundingBox="10614,14811 17381,14939 17361,16007 10594,15878"/>
            </emma:interpretation>
          </emma:emma>
        </inkml:annotationXML>
        <inkml:traceGroup>
          <inkml:annotationXML>
            <emma:emma xmlns:emma="http://www.w3.org/2003/04/emma" version="1.0">
              <emma:interpretation id="{846AAC30-514A-4B92-85E9-A0E967004EB9}" emma:medium="tactile" emma:mode="ink">
                <msink:context xmlns:msink="http://schemas.microsoft.com/ink/2010/main" type="inkWord" rotatedBoundingBox="10611,14978 11477,14995 11460,15894 10594,15878"/>
              </emma:interpretation>
              <emma:one-of disjunction-type="recognition" id="oneOf0">
                <emma:interpretation id="interp0" emma:lang="en-US" emma:confidence="1">
                  <emma:literal>a,</emma:literal>
                </emma:interpretation>
                <emma:interpretation id="interp1" emma:lang="en-US" emma:confidence="0">
                  <emma:literal>a.</emma:literal>
                </emma:interpretation>
                <emma:interpretation id="interp2" emma:lang="en-US" emma:confidence="0">
                  <emma:literal>A1</emma:literal>
                </emma:interpretation>
                <emma:interpretation id="interp3" emma:lang="en-US" emma:confidence="0">
                  <emma:literal>91</emma:literal>
                </emma:interpretation>
                <emma:interpretation id="interp4" emma:lang="en-US" emma:confidence="0">
                  <emma:literal>or,</emma:literal>
                </emma:interpretation>
              </emma:one-of>
            </emma:emma>
          </inkml:annotationXML>
          <inkml:trace contextRef="#ctx0" brushRef="#br0">329 239 2,'0'0'16,"8"-26"0,-8 26-3,-12-37-1,7 18-3,-9-11 0,2 8-2,-9-10 0,4 12 0,-8-5-2,-2 10-1,-2 2-2,0 13 0,-2 10 0,2 8-1,2 12-2,2 6 1,9 10-1,3 5 0,11 7 0,4-4-1,15-2 0,3-9 0,7-6-2,0-10 1,7-11-2,-3-14 1,0-7 1,-2-16 0,-4-5 0,-7-8 1,1-1 1,-6-3 1,-5-1 1,0 8 1,-6-1 1,0 11 0,-2 3-1,0 18 1,0 0 1,0 0-1,0 0 0,4 28 0,1 1-1,1 11 0,2 3-1,5 9 1,-1 2 0,3 0-1,-1-5 0,1-3 0,-1-8-1,1-6 1,-1-10-1,-14-22 0,31 24-2,-31-24-2,40-5-6,-40 5-15,37-40-1,-18 11-1,-3-5 6</inkml:trace>
          <inkml:trace contextRef="#ctx0" brushRef="#br0" timeOffset="332.019">866 400 5,'0'0'23,"0"0"1,0 0-11,-14 37-4,5-9 0,7 15-1,-8 2-2,8 11 1,-4-2-3,4 4 0,-5-7-2,7-5-1,0-3-7,-6-13-12,6-9-9,0-21 1,0 0-3</inkml:trace>
        </inkml:traceGroup>
        <inkml:traceGroup>
          <inkml:annotationXML>
            <emma:emma xmlns:emma="http://www.w3.org/2003/04/emma" version="1.0">
              <emma:interpretation id="{57D5D3EB-1579-4F42-B835-CD876F2CC426}" emma:medium="tactile" emma:mode="ink">
                <msink:context xmlns:msink="http://schemas.microsoft.com/ink/2010/main" type="inkWord" rotatedBoundingBox="12391,14874 14742,14919 14724,15887 12373,15842"/>
              </emma:interpretation>
              <emma:one-of disjunction-type="recognition" id="oneOf1">
                <emma:interpretation id="interp5" emma:lang="en-US" emma:confidence="0">
                  <emma:literal>92.</emma:literal>
                </emma:interpretation>
                <emma:interpretation id="interp6" emma:lang="en-US" emma:confidence="0">
                  <emma:literal>an.</emma:literal>
                </emma:interpretation>
                <emma:interpretation id="interp7" emma:lang="en-US" emma:confidence="0">
                  <emma:literal>a...</emma:literal>
                </emma:interpretation>
                <emma:interpretation id="interp8" emma:lang="en-US" emma:confidence="0">
                  <emma:literal>92'.</emma:literal>
                </emma:interpretation>
                <emma:interpretation id="interp9" emma:lang="en-US" emma:confidence="0">
                  <emma:literal>AZ'.</emma:literal>
                </emma:interpretation>
              </emma:one-of>
            </emma:emma>
          </inkml:annotationXML>
          <inkml:trace contextRef="#ctx0" brushRef="#br0" timeOffset="1459.0833">2134-7 12,'-16'-19'14,"-5"0"-2,2 3-1,-10-1-3,6 4-1,-10 3-1,6 7-2,-8 6-1,8 9 0,-6 6-2,6 10 0,2 10-1,6 3 1,7 9-1,7 1-1,10 3 0,5-8 1,11 1-1,4-13 0,4-6 0,2-13 0,4-12 0,-2-8 0,3-12 0,-5-7 1,-2-10 0,-4-1 0,-2-6 0,-9 7 1,-2-2 1,-3 10-1,-5 2 0,-4 24 0,0-24 1,0 24-1,0 0 1,4 26 0,-2 0-1,2 6 0,3 11 0,5 5 0,-2 5 0,5-1-1,1-2 1,3-3 0,-2-8-1,1-5 0,1-8-3,-19-26-2,35 26-6,-35-26-13,32-9 0,-18-8 0,-6-11 22</inkml:trace>
          <inkml:trace contextRef="#ctx0" brushRef="#br0" timeOffset="1924.11">2510 411 1,'0'0'0,"14"-20"0,7 16 15,-2-5-11,8 7-1,0 5 1,2 7 2,0 12 0,-4 6 0,-5 15 0,-5 2 0,-5 11 0,-14-6 0,0 5 0,-8-11-1,-1-1-1,-6-9 0,7-8-2,-5-9 0,17-17 0,-12 20-1,12-20 0,0 0-1,23 6 0,-2-8 1,3-2-1,8 1-2,1-5-2,6 5-5,-1-7-9,-3 3-6,4 3-1,-10-4 11</inkml:trace>
          <inkml:trace contextRef="#ctx0" brushRef="#br0" timeOffset="2923.1671">3541 404 1,'0'0'12,"-21"-4"11,21 4-1,0 0-13,0 0-6,0 0 0,15 19-3,-15-19-4,29 20-8,-6-5-9,-2-9-1,10 1 9</inkml:trace>
          <inkml:trace contextRef="#ctx0" brushRef="#br0" timeOffset="3111.1779">4029 497 4,'0'0'25,"0"0"-1,0 0 0,0 0-18,0 0-6,21 15-4,-21-15-16,31 0-3,-4-2-1,-7-9 13</inkml:trace>
        </inkml:traceGroup>
        <inkml:traceGroup>
          <inkml:annotationXML>
            <emma:emma xmlns:emma="http://www.w3.org/2003/04/emma" version="1.0">
              <emma:interpretation id="{06A4BEAB-0DE5-4327-AA9C-95625F6ACE2B}" emma:medium="tactile" emma:mode="ink">
                <msink:context xmlns:msink="http://schemas.microsoft.com/ink/2010/main" type="inkWord" rotatedBoundingBox="16261,14918 17381,14939 17362,15976 16241,15954"/>
              </emma:interpretation>
              <emma:one-of disjunction-type="recognition" id="oneOf2">
                <emma:interpretation id="interp10" emma:lang="en-US" emma:confidence="1">
                  <emma:literal>Ad</emma:literal>
                </emma:interpretation>
                <emma:interpretation id="interp11" emma:lang="en-US" emma:confidence="0">
                  <emma:literal>ad</emma:literal>
                </emma:interpretation>
                <emma:interpretation id="interp12" emma:lang="en-US" emma:confidence="0">
                  <emma:literal>and</emma:literal>
                </emma:interpretation>
                <emma:interpretation id="interp13" emma:lang="en-US" emma:confidence="0">
                  <emma:literal>aid</emma:literal>
                </emma:interpretation>
                <emma:interpretation id="interp14" emma:lang="en-US" emma:confidence="0">
                  <emma:literal>afd</emma:literal>
                </emma:interpretation>
              </emma:one-of>
            </emma:emma>
          </inkml:annotationXML>
          <inkml:trace contextRef="#ctx0" brushRef="#br0" timeOffset="14019.8018">6077 107 12,'0'0'8,"6"-25"-1,-6 25-1,4-18-1,-4 18 0,0-19-1,0 19-1,-2-17 0,2 17 0,0 0 0,-16-20 0,16 20 0,-23-17 0,23 17 0,-29-13 0,10 4-1,0 1 1,-5 1-1,1 1 0,-4 2 0,2 2 0,-2 0-1,2 6 1,-2 0-1,4 5-1,-2 4 1,5 4-1,-1 6 0,2 5 0,5 5 0,1 6 0,5 6 0,2 2 0,6 2 0,6 1 1,0 0-1,6-5 0,1-2 0,4-7 0,-3-8 1,1-4-1,-15-24 0,29 26 1,-29-26 0,27-2-1,-27 2 1,27-30-1,-13 6 1,1-10-1,-1-5 1,-1-6-1,1-1 0,-3-3 0,-1 2 0,-4 4 0,-2 4 0,0 8 0,-1 6 0,-1 7 0,-2 18 0,-2-21 0,2 21 0,0 0 1,0 0 0,-7 30 0,5-2 1,4 7 0,-2 10-1,4 8 1,3 1-1,3 0 1,2-4-2,3-3 1,4-12 0,1-7 0,3-13 0,2-7-1,6-12-1,0-9-1,5-6-4,-5-18-9,2-4-11,-2-6 0,-4 1-2</inkml:trace>
          <inkml:trace contextRef="#ctx0" brushRef="#br0" timeOffset="15091.8631">6606 650 3,'-16'-17'8,"16"17"-2,0 0 1,0 0-1,-15-20 0,15 20 0,0 0-2,-19-21 0,19 21 0,-18-7-1,18 7 0,-25 2 0,25-2-2,-35 20 1,14-1-1,-2 5 0,2 6 0,0 2-1,3 5 1,5 4 0,5-2-1,6-1 0,6-5 0,4-3 1,5-2-1,3-9 1,3-10-1,2-7 1,2-7 0,0-14 0,-1-3 0,1-16 0,-2-7-1,0-9 1,-5-7-1,1-9 0,-7-6 0,-1 1 1,-3 0-2,-4 6 1,-2 6 1,-2 9-1,0 11 0,-2 11 0,1 11 0,3 21 0,-4-18 0,4 18 1,-6 17 0,4 7 1,-2 11 0,0 12 0,2 9 0,-3 9 1,3 8-1,0-2 0,4 0 0,3-9-1,1-6 0,2-11 0,2-8 0,3-9-2,-1-9 0,9-4-2,-21-15-4,37 15-10,-14-10-7,-2-5-1,-2 0 1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8:00.41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A6E9BB-515D-41E4-91E6-F7FE563188B4}" emma:medium="tactile" emma:mode="ink">
          <msink:context xmlns:msink="http://schemas.microsoft.com/ink/2010/main" type="inkDrawing" rotatedBoundingBox="19140,12589 19389,17749 18776,17778 18526,12619" semanticType="verticalRange" shapeName="Other">
            <msink:sourceLink direction="with" ref="{6E5BA4FC-E76C-45D5-ADA1-725E5BF69923}"/>
            <msink:destinationLink direction="to" ref="{549E2DEE-20A6-483D-89D9-6D03BE1FF522}"/>
          </msink:context>
        </emma:interpretation>
      </emma:emma>
    </inkml:annotationXML>
    <inkml:trace contextRef="#ctx0" brushRef="#br0">467 4 11,'0'0'8,"0"0"-2,-20-11 0,20 11-2,-38 0 0,16 2-2,-12 2 0,-3 1-1,-5 1 0,-3 2-1,-1-3 1,3 3 0,3-3 0,5-3 0,10 2 0,6-2 0,19-2 0,-23-2 0,23 2 0,0 0 0,0 0 0,0 0 1,0 0 0,0 0 1,0 0 0,0 0-1,0 0 1,0 0-1,0 0 0,0 0 0,0 0 0,0 0 0,0 0 0,15 32 0,-13-8 0,0 8 0,0 11 1,2 9-1,-4 9-1,5 9 1,-5 2-1,4 5 1,-4 5-2,2 2 0,0 0 0,0 2 0,-2-4 0,2 4 0,0 0 0,2 6 0,-2 3 1,-2 0 0,2 0 0,-2 3 0,2-1-1,0 0 1,-2 0 0,5-2-1,-3-7 1,2 2-1,0-3 1,0-1-1,0 2 1,3 0-1,-3-4 0,-2 0 1,0-2-1,2 0 1,-2-3-1,0-3 1,0-1-1,0 0 1,2-4-1,-1-2 0,5-2 1,-4 0-1,4-1 0,-1-5 0,1 1 0,0-4 0,0-2 0,1 0 0,-7 0 0,4-2 1,-4 0-1,2 2 0,-2-3 0,-2-1 1,2-2-1,-2 1 0,2-5 0,-2 1 1,0-2 0,3 2-1,-1-4 1,0-1-1,0 0 1,0-3-1,2 0 1,-2-2-1,2-5 1,-2 2-1,2-4 0,-1 1 1,1-3-1,0 2 0,0-2 0,2-2 0,-2 1 1,3-1-1,-1-2 0,-2 2 0,2-5 1,-2 1-1,3-1 0,-1-1 1,2 1-1,2-3 1,-10-18 0,32 32 0,-10-17 0,10-2 0,3-5 0,8-1 0,3-3-1,2-2-1,8 1-3,-11-10-5,9 7-17,-12-4-1,-5-1 0,-14-5-2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8:01.4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E5BA4FC-E76C-45D5-ADA1-725E5BF69923}" emma:medium="tactile" emma:mode="ink">
          <msink:context xmlns:msink="http://schemas.microsoft.com/ink/2010/main" type="writingRegion" rotatedBoundingBox="19509,14654 20474,14654 20474,15374 19509,15374">
            <msink:destinationLink direction="with" ref="{C5A6E9BB-515D-41E4-91E6-F7FE563188B4}"/>
          </msink:context>
        </emma:interpretation>
      </emma:emma>
    </inkml:annotationXML>
    <inkml:traceGroup>
      <inkml:annotationXML>
        <emma:emma xmlns:emma="http://www.w3.org/2003/04/emma" version="1.0">
          <emma:interpretation id="{546181A1-E517-46A6-AD71-A25440EF10B3}" emma:medium="tactile" emma:mode="ink">
            <msink:context xmlns:msink="http://schemas.microsoft.com/ink/2010/main" type="paragraph" rotatedBoundingBox="19509,14654 20474,14654 20474,15374 19509,153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DE2416-B9D5-46AC-8D0D-8AAD0F3F0031}" emma:medium="tactile" emma:mode="ink">
              <msink:context xmlns:msink="http://schemas.microsoft.com/ink/2010/main" type="line" rotatedBoundingBox="19509,14654 20474,14654 20474,15374 19509,15374"/>
            </emma:interpretation>
          </emma:emma>
        </inkml:annotationXML>
        <inkml:traceGroup>
          <inkml:annotationXML>
            <emma:emma xmlns:emma="http://www.w3.org/2003/04/emma" version="1.0">
              <emma:interpretation id="{804233C8-A8F4-4383-AFEA-2337E2EFF453}" emma:medium="tactile" emma:mode="ink">
                <msink:context xmlns:msink="http://schemas.microsoft.com/ink/2010/main" type="inkWord" rotatedBoundingBox="19509,14654 20474,14654 20474,15374 19509,15374"/>
              </emma:interpretation>
              <emma:one-of disjunction-type="recognition" id="oneOf0">
                <emma:interpretation id="interp0" emma:lang="en-US" emma:confidence="1">
                  <emma:literal>w</emma:literal>
                </emma:interpretation>
                <emma:interpretation id="interp1" emma:lang="en-US" emma:confidence="0">
                  <emma:literal>W</emma:literal>
                </emma:interpretation>
                <emma:interpretation id="interp2" emma:lang="en-US" emma:confidence="0">
                  <emma:literal>Jr</emma:literal>
                </emma:interpretation>
                <emma:interpretation id="interp3" emma:lang="en-US" emma:confidence="0">
                  <emma:literal>ir</emma:literal>
                </emma:interpretation>
                <emma:interpretation id="interp4" emma:lang="en-US" emma:confidence="0">
                  <emma:literal>or</emma:literal>
                </emma:interpretation>
              </emma:one-of>
            </emma:emma>
          </inkml:annotationXML>
          <inkml:trace contextRef="#ctx0" brushRef="#br0">-5 62 13,'0'-17'13,"0"17"-2,3-30 0,-3 30-2,0 0-2,12-16 1,-12 16 0,0 0 0,14 24-1,-3 8 0,-7 5-1,11 17-1,-5 6 0,9 13-2,-3 1 0,7 3-2,0-6 0,2-9 0,0-10-1,2-13 0,-2-16 0,-1-18 1,1-12-1,-2-20 0,2-10-1,-2-8 1,0-7-1,-5 0 1,1 5-1,-4 8 0,-3 7 1,-12 32-1,0 0 2,25 2-1,-15 28 0,7 9 0,2 11 1,6 5-1,4 3 1,6-4-1,-2-9 1,4-16 0,3-16 1,1-14-1,-3-22 1,-1-14-1,-4-15 1,-2-8-1,-8-9 1,-4 1-2,-7 1 1,-10 6-3,-4 10-4,-14 1-15,3 16-7,-7 2-1,3 10-1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8:02.87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9E2DEE-20A6-483D-89D9-6D03BE1FF522}" emma:medium="tactile" emma:mode="ink">
          <msink:context xmlns:msink="http://schemas.microsoft.com/ink/2010/main" type="inkDrawing" rotatedBoundingBox="21288,12527 21528,17544 20983,17570 20743,12554" semanticType="callout" shapeName="Other">
            <msink:sourceLink direction="to" ref="{C5A6E9BB-515D-41E4-91E6-F7FE563188B4}"/>
            <msink:sourceLink direction="to" ref="{C8453E8F-10E1-4F5E-AE6F-51D953CBF698}"/>
          </msink:context>
        </emma:interpretation>
      </emma:emma>
    </inkml:annotationXML>
    <inkml:trace contextRef="#ctx0" brushRef="#br0">3 121 5,'0'0'10,"-2"-21"0,2 21-2,0 0 0,-2-22 0,2 22-2,0 0 1,0 0-1,0 0-1,0 0-1,27 0-1,-4 3 0,4-1 0,10 0 0,7-4-1,6-2-1,4-3 0,2-2 0,-2-3 0,-5-1-1,-7 0 1,-11 6 0,-6-2 1,-25 9 1,23-10-1,-23 10 0,0 0 1,-17 26-1,3-5 0,1 7-1,-3 9 0,5 12 0,3 9 0,2 11 0,2 9-1,4 6 2,2 2-2,2 4 2,0 1-2,0 3 1,0-5 0,0-1 0,-1-2 0,-1 2-1,0 5 1,0 6 0,0 0-1,0 6 2,2 3-2,0 2 2,0 6 0,5-2-1,-1-6 1,0-1-1,-2-8 0,3 0 0,-3-2 1,0 0-2,-4-7 0,0-1 1,-2-3-1,0-4 0,-2-1 0,0-7 1,0-4-1,0-5 0,-2-2 0,2-3 0,-2 0 0,2 0 0,0-2 1,-1 3-1,3 1 0,0-4-1,3 1 1,-1 1 1,0 0-1,2 0 0,2-2 0,-2-2 0,0-4 0,1 0 1,-1-5-1,0-2 0,0-4 0,-2-2 0,0-2 0,0 3 0,2-3 0,-2 0 0,1-1 0,-1 1 0,0-1 0,2-1 0,-2-1 0,0-4 1,0 0-1,0-4 0,0 0 0,-2-4 0,2-3 0,0 0 0,-2-3 0,0-16 0,4 27 0,-4-27 1,0 20-1,0-20 1,0 17-1,0-17 1,0 0 0,-6 22 0,6-22 0,0 0 0,-20 21 0,20-21 0,-19 17 0,19-17-1,-21 13 1,21-13-1,-23 9 0,23-9-2,-23 6-2,3-16-11,20 10-15,-42-9 0,19 2-1,-10-10-1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8:04.77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47EEE78-5E33-407C-BAB9-1B0565A16179}" emma:medium="tactile" emma:mode="ink">
          <msink:context xmlns:msink="http://schemas.microsoft.com/ink/2010/main" type="writingRegion" rotatedBoundingBox="6500,14149 7530,14149 7530,15785 6500,15785"/>
        </emma:interpretation>
      </emma:emma>
    </inkml:annotationXML>
    <inkml:traceGroup>
      <inkml:annotationXML>
        <emma:emma xmlns:emma="http://www.w3.org/2003/04/emma" version="1.0">
          <emma:interpretation id="{8B9A45D0-4413-4A98-89B2-275B937D8D91}" emma:medium="tactile" emma:mode="ink">
            <msink:context xmlns:msink="http://schemas.microsoft.com/ink/2010/main" type="paragraph" rotatedBoundingBox="6500,14149 7530,14149 7530,15785 6500,15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26004C-B7B3-4F92-88DE-19C617E844AD}" emma:medium="tactile" emma:mode="ink">
              <msink:context xmlns:msink="http://schemas.microsoft.com/ink/2010/main" type="line" rotatedBoundingBox="6500,14149 7530,14149 7530,15785 6500,15785"/>
            </emma:interpretation>
          </emma:emma>
        </inkml:annotationXML>
        <inkml:traceGroup>
          <inkml:annotationXML>
            <emma:emma xmlns:emma="http://www.w3.org/2003/04/emma" version="1.0">
              <emma:interpretation id="{137E91DB-2BED-4EDC-A464-B262D42636D6}" emma:medium="tactile" emma:mode="ink">
                <msink:context xmlns:msink="http://schemas.microsoft.com/ink/2010/main" type="inkWord" rotatedBoundingBox="6500,14149 7530,14149 7530,15785 6500,15785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To</emma:literal>
                </emma:interpretation>
                <emma:interpretation id="interp2" emma:lang="en-US" emma:confidence="0">
                  <emma:literal>~~</emma:literal>
                </emma:interpretation>
                <emma:interpretation id="interp3" emma:lang="en-US" emma:confidence="0">
                  <emma:literal>~n</emma:literal>
                </emma:interpretation>
                <emma:interpretation id="interp4" emma:lang="en-US" emma:confidence="0">
                  <emma:literal>NN</emma:literal>
                </emma:interpretation>
              </emma:one-of>
            </emma:emma>
          </inkml:annotationXML>
          <inkml:trace contextRef="#ctx0" brushRef="#br0">-2 661 1,'0'-43'11,"8"2"10,5-7-8,1-6-3,13 3-1,-4-1-2,8 7-2,-4 2 0,6 11-2,-4 10-1,7 16 1,-7 14 0,4 16-1,0 10 1,2 11 0,1 3-1,-1 4 0,-2-5-1,-2-6 1,-2-13-1,2-13 0,-4-19 1,2-16-1,0-18-1,3-16-1,5-11-3,-4-12-3,9 5-8,-9-3-11,-2 9-1,-4 12-1,-10 13 24</inkml:trace>
          <inkml:trace contextRef="#ctx0" brushRef="#br0" timeOffset="-608.0348">-110-269 9,'0'0'15,"0"0"-3,-13-22-1,13 22-1,-6-24-2,10 7 0,-6-6-2,9-3 0,-5-7-3,8-3 2,0-9-3,5 4 2,1-9-3,5 3 1,0 0-1,6 4 0,2 4 0,2 9 0,0 8-1,2 11 1,3 13-1,3 14 1,-1 11 0,5 10 0,-1 4 1,1 4-1,-1-4 2,-3-2-1,-2-9 0,1-11-1,-3-16 0,0-14 0,3-17-2,1-11 1,-1-11-2,1-14 0,0 1-4,-5-7-1,3 18-9,-18 7-12,-7 17 0,-12 28-1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9:07.6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0FDFC8-036F-458D-AA75-73DC01E6E47B}" emma:medium="tactile" emma:mode="ink">
          <msink:context xmlns:msink="http://schemas.microsoft.com/ink/2010/main" type="inkDrawing" rotatedBoundingBox="-291,6031 9107,4457 9815,8682 415,10256" semanticType="enclosure" shapeName="Other">
            <msink:sourceLink direction="with" ref="{AD6B1260-FC5D-4AB4-9CEF-1724254D7B17}"/>
          </msink:context>
        </emma:interpretation>
      </emma:emma>
    </inkml:annotationXML>
    <inkml:trace contextRef="#ctx0" brushRef="#br0">2308 0 11,'0'0'8,"0"0"-1,0 0-1,0 0-1,0 0-1,0 0-1,0 0 0,0 0-2,0 0 1,-21 8-1,21-8 0,-23 17-1,4 0 1,-1 1 0,-7 6 0,-4 6 1,-7 10-1,-5 4 1,-5 12 1,-6 8-1,-6 11 1,-9 14-1,-1 14 0,-9 7-1,4 10 1,-2 3-1,-1 4 0,1-2 0,8-5-1,5-10 1,8-9 1,0-12-1,4-6 0,4-9 1,5-5-1,1-11 1,1-2-2,-1-7 1,5-2 0,0-6-1,1-2 0,3-7 0,2-3 1,4-1-1,2-3 0,4-5 0,5-3 0,16-17 0,-25 26 0,25-26 0,0 0 0,0 0 0,-19 17 0,19-17 0,0 0 0,0 0-1,0 0 1,0 0 0,0 0 0,0 0 0,0 0 0,0 0 0,-6 17 0,6-17 0,0 0 0,0 0 0,-8 19 0,8-19 0,0 0 0,-11 20 0,11-20 0,-8 19 0,8-19 0,-8 24 1,8-24-1,-17 30 0,11-13 0,-5 1 0,1 3 0,-4 3 1,-3 1-1,4 1 0,-5 0 0,1 2 0,-1 2 0,-5 0-1,2 1 2,-4 1-2,2 0 1,-2 0 0,2-1 0,1-1 0,1 0 0,0-4 0,5 0 0,-3 1 0,2-3 0,1-2-1,1-1 1,5 3 0,-7-5 0,9 3 0,-7-5 0,7 4 2,0-5-2,-1 1 2,3 0-2,6-17 1,-14 20-1,14-20 2,0 0-3,-15 19 1,15-19-1,0 0 1,0 0 0,0 0-1,0 0 1,0 0 0,0 0 0,0 0 0,0 0 0,0 0 0,0 0-1,0 0 1,0 0 0,0 0 0,0 0 0,0 0 0,0 0 0,0 0-1,0 0 0,0 0 1,0 0-1,0 0 0,0 0 0,0 0 0,0 0 0,0 0 0,0 0 0,0 0 1,0 0-1,0 0 1,0 0 0,0 0 0,17 17 0,-17-17-1,0 0 1,20 4-1,-20-4 0,0 0 0,19 2 1,-19-2-1,0 0 1,21 0-1,-21 0 0,0 0 1,23 1 0,-23-1 0,21 0 0,-21 0-1,22 0 1,-22 0 0,29 0 0,-29 0-1,34 2 1,-14 0 0,1 0 0,4 2-1,2-2 1,6 3 0,2-1 0,5 2-1,1 1 1,7 1 0,6 1 0,6 0-1,5 2 1,3 1 0,3-3-1,7 0 0,1-1 0,4-3 1,2-3-1,3 0 0,3-4 0,2 0 0,5-1 1,3-3 0,3 0-1,4 1 1,-2-1 0,2 1 0,-6-1 1,-1 2-1,-5 1 0,-7-1 0,-6 4 0,-8 0 0,-3 2-1,1 0 2,0-1-1,-3 3 0,3-2-1,10 2 1,0-1 0,6-1-1,-2 0 0,0 2 0,-4 0 0,-2-1 0,-2-1 0,-4 2 0,-1 0 0,-1-1 0,0-1 1,1 2-1,3-2 0,4-2 1,2 0-1,6 0 1,1-2-1,5-2 1,1 1-1,1-1 1,-1 0-1,3 2 0,1 2 1,-9 2-1,0 0 1,-1 4-1,-1-1 1,0 3-1,4-1 1,1 1 0,1 1 0,3-2-1,1-1 1,1 0 0,2-1 0,1 1 0,1-2 0,-8 1 0,-1-1 1,-4 0-1,-1-1 1,-7 1-1,-4-2 1,-13 0 1,-6 0-1,-8-2 1,-10 0-1,-11 0 1,-6 0 1,-25 0-1,24-2-3,-24 2-8,0 0-11,0 0 0,-29-8 12</inkml:trace>
    <inkml:trace contextRef="#ctx0" brushRef="#br0" timeOffset="3552.2031">2331 21 2,'22'-6'2,"3"3"0,-2-1-1,0 0 1,2 2-1,4 0 0,-2 1 0,6-1-1,4 2 1,5-2 0,2 2 0,5-2 0,7 2 0,0 0 0,11 0 0,1 0 0,5 2-1,6 0 0,2-2 1,6 0-1,-2 0 0,2 0 0,-4-2 1,0 0-1,0-2 0,-6 2 0,0 1 0,-3-3 0,1 2 0,-2-2 0,-1 2 1,1 0-1,0 1 0,5-1 0,-3 2 1,6 2-1,-2-1 0,2 3 0,-2-2 0,0 2 0,2 0 1,-7-3-1,7-1 1,-6 0 0,6-1 0,2-3 1,2 0-1,4-2 0,4 1 0,3-1-1,-1 1 1,1 1-1,-1-2 0,-3 1 0,-5 1 0,-2-2 0,-4 3 0,-4 1 0,-1-2 0,-1 0-1,0 2 1,-1-1 0,1 1 0,0-2 0,2 0-1,-1 2 1,1 1 0,4-1 0,-2 2 0,-2 0 0,2-2 0,-5 0 1,3 0-1,-10-2 0,-3 1 0,0-1 0,1-2 0,-5-1 0,0 1 0,-2 1-1,0-1 1,-2-1 0,0 1 0,-6 0 0,-2 1 0,1-1 0,-3 1 0,4-1 0,-6 2 1,5-1-1,-3 1 0,2-2 0,-1 1 0,1 1 0,0 0 0,-2 0 0,-3 1 0,-1-1 0,-5 2 0,-2 0 0,-4 0 0,-2 2 0,-6-1 0,-2 1 0,-21 0 0,29-2 0,-29 2 0,19 0 0,-19 0 0,0 0 0,0 0 0,0 0 0,0 0 0,0 0 0,0 0 0,0 0 0,0 0 0,0 0 0,0 0 0,0 0 0,0 0 0,0 0 0,0 0 0,0 0 0,0 0 0,0 0 0,0 0 0,0 0 0,0 0 0,0 0 1,0 0-1,0 0 0,0 0 0,0 0 1,0 0-1,8 18 1,-8-18 0,-6 34 0,-2-10 1,-3 10-1,-5 9 1,-5 11 0,-4 8 0,-6 9 0,-5 7 0,-7 4-1,-3 2 1,-1 6-1,-3-2-1,0-8 1,0-2-1,0-7 0,5-3 1,3-9-1,5 1 1,2-8-1,3-3 1,-1-2 0,6-1 0,0-1-1,2 0 1,0 2-1,3-2 0,-1-3 0,4 3 1,-2 0-1,1-2 0,-1-2 0,2 0 1,1-2-1,-3 3 0,0-3 0,-2 0 0,2 0 0,-3-1 1,3 5-1,-4 1 0,2 1 0,-2 0-1,0 2 1,2-1-1,-1 3 1,1 0-1,-4-3 2,2-1-1,0 0 0,0 2 0,0-1 1,2 1 0,-2 0-1,3-1 1,-1 1 0,-2-2 1,2-2-1,0-2-1,2-6 1,1-1 0,1-4-1,2-2 0,1-4 0,3-1 1,1-3-1,-1-1 0,3-1 0,-2 1 0,1-2 0,1 0 0,10-17 1,-21 32-1,11-16 0,-3 1 1,5 4-1,-4-5 0,1 5 1,-1 0-1,1-3 1,-1 1-1,1-2 1,1 1-2,10-18 2,-16 28-1,16-28 0,-17 23 0,17-23 0,-13 22 0,13-22 1,-10 21-1,10-21 0,0 0 1,-19 22-1,19-22 0,0 0 0,-16 23 0,16-23 1,0 0-1,-11 18 0,11-18 0,0 0 1,-10 19-1,10-19 0,0 0 1,-10 17-1,10-17 0,0 0 0,-15 18 1,15-18-1,0 0 0,-19 23 0,19-23 0,-14 19 0,14-19 1,-19 18-1,19-18 0,0 0 0,-23 23 1,23-23-1,0 0 0,-18 13 0,18-13 1,0 0-1,0 0 0,0 0 0,0 0 0,0 0 0,-19 17 0,19-17 0,0 0 0,0 0 0,0 0 0,-19 13 0,19-13 0,0 0 0,0 0 0,0 0 0,0 0 1,-18 16-1,18-16 0,0 0 1,0 0-1,0 0 1,0 0-1,0 0-1,0 0-1,0 0-5,0 0-13,0 0-4,4-24-1,-6-2 15</inkml:trace>
    <inkml:trace contextRef="#ctx0" brushRef="#br0" timeOffset="15489.8858">4495 3420 4,'37'-13'3,"11"-2"0,10-4-1,4-5 1,11-4 1,2-2-2,6-2 2,6-3-2,4 1 1,0-1-1,5-1 1,1 3-2,3 3 0,6-4 0,0 3 0,0-1 0,-3 0 0,-1-3-1,0-3 1,-3 3 0,1-6-1,-13 3 1,-2-1-1,-6 2 1,-4 1-1,-5 1 0,-1 1 1,-3 4-1,-2 0 0,5 0 0,-3 4 0,7 0 0,-2-2 0,-1 2 0,1 2 0,-7-1 0,-2 1 0,-6 4 0,-4-1 0,-8 4 1,-5 2-1,-8 2 0,-4 4 0,-6 0 1,-21 9-1,25-8 0,-25 8 0,0 0-2,0 0-3,0 0-6,0 0-7,0 0 7,0 0 11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9:15.6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AD04DFB-344B-4E70-B0B4-4976CF7EC561}" emma:medium="tactile" emma:mode="ink">
          <msink:context xmlns:msink="http://schemas.microsoft.com/ink/2010/main" type="inkDrawing" rotatedBoundingBox="674,7961 6272,5677 6302,5749 703,8033" semanticType="strikethrough" shapeName="Other">
            <msink:sourceLink direction="with" ref="{AD6B1260-FC5D-4AB4-9CEF-1724254D7B17}"/>
          </msink:context>
        </emma:interpretation>
      </emma:emma>
    </inkml:annotationXML>
    <inkml:trace contextRef="#ctx0" brushRef="#br0">0 2309 6,'44'-15'7,"-11"0"-1,10-3 0,13-8-1,11-8 0,12-5-2,10-4 0,13-6-1,7-3 0,16-8-1,14-3 0,13-3 1,11-1-2,8-2 1,9-4-1,5-2 2,8 1-2,0 3 1,0 2 0,0-4-1,-2 2 0,0-2 1,-5-2-1,3 2 0,0-1 2,2-7-2,-4 1 1,-5 0 0,-3 1 0,-5 3 0,-6 3 0,-8 6-1,-19 5 1,-12 6-1,-11 9 1,-14 4-1,-11 8 0,-14 3 0,-13 10 0,-12 1-1,-12 8 1,-11 4 0,-10 5-2,-21 4 0,19 0-1,-19 0-4,0 0-5,-19 30-6,-2-17 0,2 11 18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08.7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B9BE60F-627D-49A5-9FEF-A60E825C6876}" emma:medium="tactile" emma:mode="ink">
          <msink:context xmlns:msink="http://schemas.microsoft.com/ink/2010/main" type="inkDrawing" rotatedBoundingBox="8411,7964 8805,15315 7644,15378 7250,8026" semanticType="verticalRange" shapeName="Other">
            <msink:sourceLink direction="with" ref="{DC9A5699-D72B-4B25-ABEE-D3EE613FF576}"/>
          </msink:context>
        </emma:interpretation>
      </emma:emma>
    </inkml:annotationXML>
    <inkml:trace contextRef="#ctx0" brushRef="#br0">0 0 17,'0'0'14,"0"0"-2,0 0-2,0 0-2,0 0-2,30 11 0,-7 3 0,-23-14 1,49 43 1,-21-6-1,12 15-1,-2 15-1,11 22-1,4 12-1,10 17 1,9 13-2,6 15 0,4 12-1,7 14 1,-3 8-1,0 12 1,-2 5-2,-5 2 2,-15 4-2,-3 1 1,-8 0-1,-10-1 0,-10-4 0,-2-5 1,-11-4-1,-2 2 1,-8-6 0,-2-3-1,-8-3 1,2-6-1,-4-5 1,-4-2-1,-1-7 1,-3-7-2,-3-6 3,0-8-1,-2-4 1,-5-4-1,-3-15 1,-3-4-2,-2-4 2,-2-3-1,-1-2-1,-2-2-1,-2-5 1,2-3 1,0-1-2,0-8 2,0-4-1,0-4 0,-3-7 0,3-5 0,0-5 0,0-2 0,3 3 1,2-5 0,0 2-1,2-2 1,6-3 0,2 1 0,3-7-1,5-5 1,-3-12 0,10-3 0,3-26-1,-5 32 1,5-32 0,0 0-1,0 0 0,0 0-2,0 0-3,0 0-10,-2-28-16,2 3 0,10 0-2,-13-19 0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9:16.4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4DB3BF-933C-4C3C-BB94-3E07899BB728}" emma:medium="tactile" emma:mode="ink">
          <msink:context xmlns:msink="http://schemas.microsoft.com/ink/2010/main" type="inkDrawing" rotatedBoundingBox="1174,8331 7724,5703 7791,5869 1241,8498" semanticType="strikethrough" shapeName="Other">
            <msink:sourceLink direction="with" ref="{AD6B1260-FC5D-4AB4-9CEF-1724254D7B17}"/>
          </msink:context>
        </emma:interpretation>
      </emma:emma>
    </inkml:annotationXML>
    <inkml:trace contextRef="#ctx0" brushRef="#br0">0 2599 6,'32'-15'4,"11"-8"0,9-7 0,14-9-2,19-9 1,15-8 0,27-10 0,16-8 0,12-11 0,18 0-1,18-5 0,16-2-1,9-1 1,6 3 0,-4 1-2,0 3 1,0 2-1,0 2 2,-1-2-2,-7 3 1,-7 1 0,-1-6-1,5 0 0,7-2 0,6-3 2,4-3-2,-2 1 1,2 3-1,-2 3 1,2 6-1,-8 8 1,-8 8-1,-24 11 0,-20 11-1,-20 11-1,-24 4-1,-23 10-1,-22 4 1,-27 7-3,-17 7-10,-31 0-1,0 0 16,0 0 1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9:18.7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25568D-4140-4ED5-A655-609FD4B4ECCB}" emma:medium="tactile" emma:mode="ink">
          <msink:context xmlns:msink="http://schemas.microsoft.com/ink/2010/main" type="inkDrawing" rotatedBoundingBox="1869,8542 4013,7610 4027,7641 1883,8574" semanticType="strikethrough" shapeName="Other">
            <msink:sourceLink direction="with" ref="{AD6B1260-FC5D-4AB4-9CEF-1724254D7B17}"/>
          </msink:context>
        </emma:interpretation>
      </emma:emma>
    </inkml:annotationXML>
    <inkml:trace contextRef="#ctx0" brushRef="#br0">0 908 1,'105'-39'1,"3"-6"0,7 2 0,-1-7 0,6 1-1,0-5 1,-1 0-1,-3-4 1,6-2-1,3 0 0,8-1-1,-1 5 1,-3 0-1,0 3 0,-5 5 0,1 5 0,-13 4 0,-6-1 1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9:17.2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5533705-5A7D-46EE-9C88-C71B54652026}" emma:medium="tactile" emma:mode="ink">
          <msink:context xmlns:msink="http://schemas.microsoft.com/ink/2010/main" type="inkDrawing" rotatedBoundingBox="3133,8345 8222,6300 8254,6381 3166,8426" semanticType="strikethrough" shapeName="Other">
            <msink:sourceLink direction="with" ref="{AD6B1260-FC5D-4AB4-9CEF-1724254D7B17}"/>
          </msink:context>
        </emma:interpretation>
      </emma:emma>
    </inkml:annotationXML>
    <inkml:trace contextRef="#ctx0" brushRef="#br0">0 2099 6,'195'-92'4,"17"-7"1,22-7-1,20-5 0,7 3 0,7-2-1,-1 2-1,1 9 1,2 3-2,-7 9 1,-9 2 0,-18 0-1,-8-1 0,-3 3 1,-8-2-1,-7-1-1,-15 0 1,-10 0-1,-15 6 0,-12 5 0,-19 9 1,-21 7-1,-25 14-1,-24 8-2,-19 14-2,-23 6-5,-27 17-6,0 0 5,-44 15 11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9:17.9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A9B70D1-B9A1-4679-A3B9-D3D604970220}" emma:medium="tactile" emma:mode="ink">
          <msink:context xmlns:msink="http://schemas.microsoft.com/ink/2010/main" type="inkDrawing" rotatedBoundingBox="5184,8174 8597,7037 8628,7133 5216,8270" semanticType="callout" shapeName="Other">
            <msink:sourceLink direction="with" ref="{A20D325A-198A-4D0C-85F6-D7FC1C3577FF}"/>
            <msink:sourceLink direction="with" ref="{60528177-C286-4962-93E7-CC0285F004E8}"/>
          </msink:context>
        </emma:interpretation>
      </emma:emma>
    </inkml:annotationXML>
    <inkml:trace contextRef="#ctx0" brushRef="#br0">0 1138 3,'236'-99'2,"9"-2"0,4-2 0,2 1 0,7 1 0,5 4 0,-6 9 1,-8 4-2,-16 9 1,-17 8 0,-13 7-1,-20 10 0,-24 9 1,-28 9-1,-23 8-1,-29 9 2,-25 3-3,-21 9-4,-33 3-10,0 0 7,-39 20 8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9:20.6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0899276-9B0B-480C-A1B8-7366B98535BA}" emma:medium="tactile" emma:mode="ink">
          <msink:context xmlns:msink="http://schemas.microsoft.com/ink/2010/main" type="inkDrawing" rotatedBoundingBox="3679,7766 9154,5413 9209,5540 3734,7893" semanticType="callout" shapeName="Other"/>
        </emma:interpretation>
      </emma:emma>
    </inkml:annotationXML>
    <inkml:trace contextRef="#ctx0" brushRef="#br0">0 2238 3,'60'-15'4,"-4"-2"-1,2 0 1,-2 2-1,3-4 2,3 1-2,-2-1-1,4-5 0,1 5 0,3-5 0,-1 5-1,1-3 1,-2-1-1,1 1 2,-1 1-1,-1 3 1,-1-3-1,-6 4 1,-2-5 0,-2 5 0,-4-1-2,2-1 1,-9 0-1,3 0 0,-5-3 0,5 0 0,0-1-1,-1 1 1,1-2-1,2 1 0,-1-1 1,3-2-1,0 1 0,0-1 1,2 2-1,2-4 0,-2 0 0,6 2 1,0-6-1,0 4 0,4 0 0,2-4 0,1 1 0,1 1 0,3-2 1,-5 0-1,-2 2 0,3 0 0,-9 1 0,2 1 0,0 1 0,0 1 0,-2 2 0,4 0 0,0-1 1,5-1-1,3 0 1,3-6-1,-1 2 1,3-3 0,4 1-1,-1 0 0,3 2 1,-2-1-2,-2 3 1,0 2 0,-1-1-1,-1 1 1,-1-2-1,5-2 0,-4 4 0,0-6 0,-1 1 0,1-3 0,-1 4 0,-3-3 1,-5 3 0,-4 0-1,-1 0 1,-3 0 1,-5 2-1,-5 4 0,-2 3 0,-5 1 0,1 5 0,-3-4-1,0 8 1,-2 0-1,-3 3 1,1 1-1,-4 1 0,0 1 0,-4-1 0,-2 2 0,-1 0 0,-3 1 0,-19 3 0,33-6-2,-33 6-1,23-2-5,-23 2-8,0 0-1,0 0 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9:21.8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D17B00E-9A8B-4A0A-B32C-C44E57F6E305}" emma:medium="tactile" emma:mode="ink">
          <msink:context xmlns:msink="http://schemas.microsoft.com/ink/2010/main" type="inkDrawing" rotatedBoundingBox="2876,8823 7558,7004 7573,7043 2891,8863" semanticType="callout" shapeName="Other">
            <msink:sourceLink direction="with" ref="{A20D325A-198A-4D0C-85F6-D7FC1C3577FF}"/>
            <msink:sourceLink direction="with" ref="{60528177-C286-4962-93E7-CC0285F004E8}"/>
          </msink:context>
        </emma:interpretation>
      </emma:emma>
    </inkml:annotationXML>
    <inkml:trace contextRef="#ctx0" brushRef="#br0">0 1803 5,'33'-12'5,"-12"9"1,10-10 0,2 1-3,15-6 2,4-5-2,6-3-1,10-2-1,7 2 1,10-6-2,-4 6 0,11-6 1,-5 4 0,0 0 0,-2 2 0,-2-2 0,0 0 0,-6 0 0,2 0 0,-3-2-1,1 0 1,2-1 0,2-3-1,0 4 1,-2-2-1,2 1 0,-5 1 0,-1-2 0,-2 4 1,-5 0-1,1 0 0,-5 0 0,0 0 0,3-4 0,3 2 0,1-1 0,2 1-1,1-4 1,1 4-1,0 0 1,3 2 0,-3 0-1,-4-2 1,10 6-2,-7-4 1,7 4-1,-2-6-1,0 2 0,-2-4 1,2 0 0,0 4 0,-9-5 0,7 3 2,-9-4-1,3 4 1,-3 2-1,1-2 0,-3 4-1,-1 0-1,7 0 0,1-2 0,6 2-1,2-2 0,2-2 0,4-4 3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40:26.91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04A03BB-EE57-4C91-A48B-3DE9746FD4C5}" emma:medium="tactile" emma:mode="ink">
          <msink:context xmlns:msink="http://schemas.microsoft.com/ink/2010/main" type="writingRegion" rotatedBoundingBox="4390,4064 6326,4064 6326,4927 4390,4927"/>
        </emma:interpretation>
      </emma:emma>
    </inkml:annotationXML>
    <inkml:traceGroup>
      <inkml:annotationXML>
        <emma:emma xmlns:emma="http://www.w3.org/2003/04/emma" version="1.0">
          <emma:interpretation id="{216D6884-5066-466C-ADF1-C47D6C47BA86}" emma:medium="tactile" emma:mode="ink">
            <msink:context xmlns:msink="http://schemas.microsoft.com/ink/2010/main" type="paragraph" rotatedBoundingBox="4390,4064 6326,4064 6326,4927 4390,4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C5F192-E428-4CB2-A69A-3BE19A469509}" emma:medium="tactile" emma:mode="ink">
              <msink:context xmlns:msink="http://schemas.microsoft.com/ink/2010/main" type="line" rotatedBoundingBox="4390,4064 6326,4064 6326,4927 4390,4927"/>
            </emma:interpretation>
          </emma:emma>
        </inkml:annotationXML>
        <inkml:traceGroup>
          <inkml:annotationXML>
            <emma:emma xmlns:emma="http://www.w3.org/2003/04/emma" version="1.0">
              <emma:interpretation id="{22020671-3107-4835-8D79-A9560889ECF3}" emma:medium="tactile" emma:mode="ink">
                <msink:context xmlns:msink="http://schemas.microsoft.com/ink/2010/main" type="inkWord" rotatedBoundingBox="4390,4064 6326,4064 6326,4927 4390,4927"/>
              </emma:interpretation>
              <emma:one-of disjunction-type="recognition" id="oneOf0">
                <emma:interpretation id="interp0" emma:lang="en-US" emma:confidence="0">
                  <emma:literal>is</emma:literal>
                </emma:interpretation>
                <emma:interpretation id="interp1" emma:lang="en-US" emma:confidence="0">
                  <emma:literal>my</emma:literal>
                </emma:interpretation>
                <emma:interpretation id="interp2" emma:lang="en-US" emma:confidence="0">
                  <emma:literal>T</emma:literal>
                </emma:interpretation>
                <emma:interpretation id="interp3" emma:lang="en-US" emma:confidence="0">
                  <emma:literal>My</emma:literal>
                </emma:interpretation>
                <emma:interpretation id="interp4" emma:lang="en-US" emma:confidence="0">
                  <emma:literal>Ty</emma:literal>
                </emma:interpretation>
              </emma:one-of>
            </emma:emma>
          </inkml:annotationXML>
          <inkml:trace contextRef="#ctx0" brushRef="#br0">0 350 5,'0'0'6,"0"0"-1,0 0-1,0 0-1,0 0 0,0 0 0,0 0-1,0 0 1,0 0 0,0 0 1,0 0 0,0 0 0,0 0 0,0 0 0,0 0 0,0 0-1,0 0 0,0 0 0,12-16-1,-12 16 0,23-12-1,-23 12 1,40-18 0,-14 8-1,6-5 0,1 0 0,6-3 0,5-1 0,4-3-1,1 1 1,-1-1-1,-2-1 1,-1 3-1,1 1 0,-9 0 0,-3 5 1,-7 0-1,-5 3 0,-3 2 1,-19 9-1,23-11 1,-23 11-1,0 0 1,0 0 0,0 0-1,0 0 1,0 0-1,0 0 0,0 0 1,0 0-1,0 0 0,0 0 0,0 0 0,0 0 1,0 0-1,0 0 0,0 0 0,0 0 0,19-6 0,-19 6 0,0 0 0,0 0 0,22-11 0,-22 11 1,0 0-1,19-6 1,-19 6-1,0 0 1,0 0 1,0 0-1,0 0 1,0 0-1,0 0 0,0 0 1,0 0-1,0 0-1,0 0 1,0 0-1,0 0 0,0 0 0,0 0 0,0 0 1,0 0-1,0 0 0,0 0 1,0 0 0,4 25 0,-6-9 0,-2 11 1,-2 6-1,-3 6 1,3 8-1,-4 5 0,0 2-1,1 1 0,1-3 0,2-5 0,-1-4 0,3-6 0,0-7 1,2-6-1,0-3 0,0-5 0,2-16 0,-4 27 1,4-27-1,0 0 0,-2 22 1,2-22-1,0 0 0,0 0 1,0 0-1,0 0 0,0 0-1,0 0-1,0 0-4,0-21-11,0 21-9,-7-24 0,-1 7-1</inkml:trace>
          <inkml:trace contextRef="#ctx0" brushRef="#br0" timeOffset="6215.3555">1413 57 1,'0'0'14,"0"0"-2,0 0-3,0 0-1,0 0-2,0 0-1,0 0 0,0 0 1,0 0-1,12 24 1,-5-7-1,-3 0-1,4 4 0,2-3-2,5 7-1,0-5 0,5-1 1,3-2-2,6-2 1,4-8 0,3 0 0,1-8 0,0-9 0,3-3 0,-3-5 0,0-10 0,-3-6-1,-9-5 2,0-4-1,-9-2 0,-3 4 1,-7 0 1,-2 7 0,-6 4 0,2 10-1,0 20 0,-8-19-1,8 19 0,-11 21 0,9 3-2,-2 11 1,2 12 0,0 9-1,2 8 1,0 6 1,-2 7-1,2 0 0,-2-5 1,0-4-1,-3-9 1,-3-4 0,0-12 0,-3-8 0,-5-9 0,-1-7 1,-4-10 0,-1-3-1,-5-10 1,0-5-1,-6-4 0,1-6 0,1-2 0,0-1-1,2 2 0,0-1-2,8 6-1,-2 0-4,23 15-7,-24-4-13,24 4-1,0 0-1,0 0 0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41:02.65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20D325A-198A-4D0C-85F6-D7FC1C3577FF}" emma:medium="tactile" emma:mode="ink">
          <msink:context xmlns:msink="http://schemas.microsoft.com/ink/2010/main" type="inkDrawing" rotatedBoundingBox="4698,6809 9752,6488 9804,7309 4751,7630" semanticType="callout" shapeName="Other">
            <msink:destinationLink direction="with" ref="{6D17B00E-9A8B-4A0A-B32C-C44E57F6E305}"/>
            <msink:destinationLink direction="with" ref="{8A9B70D1-B9A1-4679-A3B9-D3D604970220}"/>
          </msink:context>
        </emma:interpretation>
      </emma:emma>
    </inkml:annotationXML>
    <inkml:trace contextRef="#ctx0" brushRef="#br0">0 37 10,'0'0'9,"12"19"-1,-12-19 0,11 23-1,-5-7-2,4 7 0,1 3-1,3 2-2,1 6 0,1-1 0,3 4-2,4 5 1,0-3-1,4 2 1,0-2-1,6 2 0,2-2 1,7-1-1,1 3 0,5-8 0,6 3 0,2-4 0,6-6 0,5-2-1,5-5 2,5-4-2,8-10 1,6 3 1,3-8-1,3-8 0,7 3 0,-2-5 0,2 3 0,-7-4 0,3 1 0,-3-3 0,-3 0 1,3 4-1,-10-6 0,7 6 1,-3-6-1,4 2 1,-1-2-1,-1 3 0,5-1 0,-1 0 0,-1-2 0,1 0 0,3 1-1,-5-1 1,-1-2 0,-3 0-1,-2-2 1,1 1 0,1-3-1,2 1 1,-1-1 0,-1 0 0,2-1 0,-1 1 0,1 1 0,-2-2 0,-2 1 0,-6-3 0,0-1 0,0-1 0,-6-2 0,-2 2 0,-7-2 0,-5 6 0,-9-1 1,-5 6 1,-13-1 0,-5 8 1,-12 1-1,-19 9 1,22-11 0,-22 11-1,0 0 0,0 0 0,0 0-1,0 0 0,0 0-1,19-9 1,-19 9 0,0 0 0,0 0-1,0 0 1,0 0 0,0 0 0,0 0-1,19 1 1,-19-1 1,0 0-1,0 0-1,0 0-4,0 0-14,0 0-7,-25-7-1,4 1 1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39:48.13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D6B1260-FC5D-4AB4-9CEF-1724254D7B17}" emma:medium="tactile" emma:mode="ink">
          <msink:context xmlns:msink="http://schemas.microsoft.com/ink/2010/main" type="writingRegion" rotatedBoundingBox="7317,6666 3627,9768 1259,6951 4949,3849">
            <msink:destinationLink direction="with" ref="{AA0FDFC8-036F-458D-AA75-73DC01E6E47B}"/>
            <msink:destinationLink direction="with" ref="{C34DB3BF-933C-4C3C-BB94-3E07899BB728}"/>
            <msink:destinationLink direction="with" ref="{9325568D-4140-4ED5-A655-609FD4B4ECCB}"/>
            <msink:destinationLink direction="with" ref="{45533705-5A7D-46EE-9C88-C71B54652026}"/>
            <msink:destinationLink direction="with" ref="{6AD04DFB-344B-4E70-B0B4-4976CF7EC561}"/>
          </msink:context>
        </emma:interpretation>
      </emma:emma>
    </inkml:annotationXML>
    <inkml:traceGroup>
      <inkml:annotationXML>
        <emma:emma xmlns:emma="http://www.w3.org/2003/04/emma" version="1.0">
          <emma:interpretation id="{8C5D232A-5C63-492F-A950-662D07D21AEB}" emma:medium="tactile" emma:mode="ink">
            <msink:context xmlns:msink="http://schemas.microsoft.com/ink/2010/main" type="paragraph" rotatedBoundingBox="7317,6666 3627,9768 1259,6951 4949,38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5B0EF2-4CE9-48C0-A064-39D90E3F8CC1}" emma:medium="tactile" emma:mode="ink">
              <msink:context xmlns:msink="http://schemas.microsoft.com/ink/2010/main" type="line" rotatedBoundingBox="7317,6666 3627,9768 1259,6951 4949,3849"/>
            </emma:interpretation>
          </emma:emma>
        </inkml:annotationXML>
        <inkml:traceGroup>
          <inkml:annotationXML>
            <emma:emma xmlns:emma="http://www.w3.org/2003/04/emma" version="1.0">
              <emma:interpretation id="{60528177-C286-4962-93E7-CC0285F004E8}" emma:medium="tactile" emma:mode="ink">
                <msink:context xmlns:msink="http://schemas.microsoft.com/ink/2010/main" type="inkWord" rotatedBoundingBox="1260,6946 4990,3891 7301,6712 3571,9767">
                  <msink:destinationLink direction="with" ref="{6D17B00E-9A8B-4A0A-B32C-C44E57F6E305}"/>
                  <msink:destinationLink direction="with" ref="{8A9B70D1-B9A1-4679-A3B9-D3D604970220}"/>
                </msink:context>
              </emma:interpretation>
              <emma:one-of disjunction-type="recognition" id="oneOf0">
                <emma:interpretation id="interp0" emma:lang="en-US" emma:confidence="0">
                  <emma:literal>Emi,</emma:literal>
                </emma:interpretation>
                <emma:interpretation id="interp1" emma:lang="en-US" emma:confidence="0">
                  <emma:literal>Eisai,</emma:literal>
                </emma:interpretation>
                <emma:interpretation id="interp2" emma:lang="en-US" emma:confidence="0">
                  <emma:literal>Ettie</emma:literal>
                </emma:interpretation>
                <emma:interpretation id="interp3" emma:lang="en-US" emma:confidence="0">
                  <emma:literal>Eirai,</emma:literal>
                </emma:interpretation>
                <emma:interpretation id="interp4" emma:lang="en-US" emma:confidence="0">
                  <emma:literal>*Eisai,</emma:literal>
                </emma:interpretation>
              </emma:one-of>
            </emma:emma>
          </inkml:annotationXML>
          <inkml:trace contextRef="#ctx0" brushRef="#br0">-7043 808 11,'0'0'8,"0"0"0,0 0 0,0 0 0,0 0-1,0 0 0,27-15-2,2 6 1,-2-6-1,18-4 0,5-7 0,19-5-1,7-9 0,18-3-1,12-7 1,10 0-2,6-3 1,3 5-1,3-3-1,-1 5 0,-9 1 0,-4 7-1,-8 3 1,-8 3-1,-9 2 0,-8 4 0,-13 4 1,-12 5-1,-10 4 0,-11 2 1,-12 3-1,-23 8 0,19-5-3,-19 5-1,-23 7-3,-6-1-4,-2 9-5,-17 1-5,-8 5-4,-6 7 2</inkml:trace>
          <inkml:trace contextRef="#ctx0" brushRef="#br0" timeOffset="-610.0348">-6865 820 1,'0'0'1,"-12"18"0,12-18 0,0 0 0,0 0 0,0 0 0,-23 21 1,23-21-1,0 0 1,-19 11 1,19-11-1,0 0 2,-21 9 0,21-9 0,0 0 1,0 0 0,0 0 0,-22 8-1,22-8 0,0 0 0,0 0-1,0 0-1,0 0-1,0 0 0,0 0 0,0 0-1,0 0 0,-13-17 1,13 17-1,0 0 0,0 0 1,0 0-1,0 0 1,0 0-1,-14-17 0,14 17 1,0 0 0,0 0-1,0 0 1,20-13 0,-20 13-1,21-11 1,-21 11 0,35-19 0,-14 10-1,2-4 1,8 0-1,4-4 1,7-2-1,6-1 0,8-5 0,4-1 0,10-2 1,1-2-1,6 0 0,-1-3 0,-3 3 1,-2 2-1,-9 2 0,-8 3 0,-11 5-1,-7 5 0,-11 1 0,-25 12-2,27-5-4,-27 5-3,0 0-11,-23 26 0,-6-9 9</inkml:trace>
          <inkml:trace contextRef="#ctx0" brushRef="#br0" timeOffset="435.0249">-6826 730 12,'15'-17'8,"12"4"1,12-4 0,13-7 1,13-6-3,13-4 1,14-9 0,14-1-1,6-7-1,10-1 0,7-6-2,6 4-1,2-6 0,2 8-1,0 0 0,0 5-1,-9 0 0,-5 4 0,-17 8 0,-11 3 0,-20 6 0,-12 5 0,-24 8 0,-12 2 0,-29 11-2,0 0-1,0 0-2,-33 19-1,-4 1-4,-24 3-2,-1 8-5,-19 1-1,-6 5-6,-8 6 1</inkml:trace>
          <inkml:trace contextRef="#ctx0" brushRef="#br0" timeOffset="-1172.067">-6846 780 1</inkml:trace>
          <inkml:trace contextRef="#ctx0" brushRef="#br0" timeOffset="-1182.0676">-6826 762 1</inkml:trace>
          <inkml:trace contextRef="#ctx0" brushRef="#br0" timeOffset="-1158.0661">-6855 797 1</inkml:trace>
          <inkml:trace contextRef="#ctx0" brushRef="#br0" timeOffset="-1142.0652">-6865 820 1</inkml:trace>
          <inkml:trace contextRef="#ctx0" brushRef="#br0" timeOffset="1375.0787">-6195 476 9,'48'-24'9,"14"-8"0,13-7 1,16-2-1,3-8-1,12 4-1,1-5 0,12 1-2,5-1 0,5 3-2,-5 2 0,-3 4-2,-7 0 2,-8 7-2,-13 3 1,-16 6-1,-19 5 1,-14 5-1,-20 4 0,-24 11-1,0 0 0,0 0-1,-20 22 0,-20-5-2,-7 5-1,-14 1 0,-7 5-2,-15 2-1,0 1-1,-13-1 0,1 2-2,-3-2 2,1 4 1,-1-3 1,3 5 0,4-4 2,6-1 2,8-1 2,10-2 0,7-5 0,10-7 1,13-1 0,8-5 0,10-3 0,19-7 2,0 0-1,0 0 1,0 0 1,44-20 1,-5 3 1,9-6 0,16-5 0,7-9 1,14 2-1,8-12 1,15 6-2,8-8 1,9 4-2,-5 2 0,-1 2-2,-5 4 0,-8 3 0,-13 8-1,-16 4 0,-19 5 0,-17 8 0,-9-3 1,-14 7 0,-18 5-1,0 0 0,0 0 0,0 0 0,-25 4 0,25-4-1,-29 7-1,29-7 1,-29 8-1,29-8 1,-25 7 0,25-7-1,-18 6 1,18-6 0,0 0-1,-19 1 1,19-1 0,0 0-1,0 0 1,0 0 0,0 0-1,0 0 1,0 0 0,0 0-1,0 0 1,0 0 0,0 0 0,0 0 0,0 0 0,0 0 0,0 0 0,0 0 0,0 0-2,0 0-3,0 0-5,0 0-14,-19 12 2,19-12-2,0 0 11</inkml:trace>
          <inkml:trace contextRef="#ctx0" brushRef="#br0" timeOffset="9252.5292">-4759-792 1,'0'0'2,"0"0"-4,27 26 2,-27-26 0</inkml:trace>
          <inkml:trace contextRef="#ctx0" brushRef="#br0" timeOffset="3974.2273">-5064-379 3,'0'0'7,"0"0"1,0 0-2,0 0-1,0 0 0,0 0 1,0 0 0,0 0 1,0 0 0,27 16 0,-27-16-1,44 6 0,-19-6 0,10 4-2,0-6 0,7 4-1,-1-4-1,5 2 0,-5-2 0,5 2-1,-9-2-1,1 2 0,-9 2 0,-2 0 0,-4 0 0,-5 0 0,-18-2 0,25 7 0,-25-7 0,0 0 1,21 7-1,-21-7 0,0 0 1,0 0-1,0 0 1,0 0 0,0 0 0,0 0 0,0 0 0,0 0 0,0 0 0,0 0-1,0 0 1,0 0-1,-27 19 0,8-13-1,-6 1 1,-8-1-1,-2 1-1,-9-3 1,1 2-1,-5-5 1,2-1-1,-3 0 1,3-3 1,0-1-1,7-2 1,-1 3 0,9-3 0,9 0 0,3 3 0,19 3 0,-21-6 0,21 6 0,0 0 0,0 0 0,0 0 0,0 0 0,0 0 0,0 0 0,0 0 1,0 0-1,0 0 1,0 0-1,0 0 1,0 0-1,0 0 0,0 0 0,0 0 0,0 0 0,0 0 0,0 0 0,0 0 0,0 0 0,0 0 0,0 0 0,0 0 0,0 0 0,0 0 1,0 0-1,23 2 1,-23-2-1,33 7 1,-4-1 0,9-2 0,7 1 0,7-1 0,10 0 0,3-2-1,1 1 0,3-1 0,-5 0 1,-6 0-1,-6 0-1,-11 0 2,-7 0-1,-10-2 0,-24 0 1,27 2 0,-27-2-1,0 0 1,0 0 0,0 0 0,0 0 0,0 0 0,0 0-1,0 0-1,0 0 1,-18-6-1,18 6 1,0 0-1,0 0-1,-21-2 0,21 2 0,-25 2 0,4-2-1,1 2 1,-5 0 0,-4 1 0,-5 1-1,-3 0 2,-4-2-1,-1 2 0,-4-3 1,3 1 0,-3-2 0,5 2 0,-1-2 1,7 0 0,-2 0 0,10 0 0,0 0 0,8 2 0,19-2 0,-27 0 0,27 0 0,0 0 0,0 0-1,0 0 2,0 0-1,0 0 1,0 0 0,0 0 1,0 0-1,25 11 1,-25-11-1,35-4 0,-10 3 0,6-1 0,6-4 0,3 1-1,8-1 0,-1-2 0,3 1 0,0-1 0,-4 1 0,-1 1 0,-5 1 0,-5 1 0,-6 0 0,-4 2 0,-25 2 0,31-3 0,-31 3 1,0 0 0,0 0 0,0 0 0,0 0 1,0 0-1,0 0 0,0 0 0,0 0-1,0 0 0,-6 17 1,6-17-1,0 0 0,-29 28 0,16-12 1,-5 9-1,-3 6 1,-4 3-2,-2 7 2,-2 2-2,-2 4 1,0 1 0,-5 3 0,3-6-1,2-2 2,2-6-1,4-5 1,2-4-1,5-8 0,18-20 1,-21 24 0,21-24 0,0 0 0,0 0 0,0 0 0,0 0 1,0 0-1,10-26 0,3 10 0,-1-5-1,5-3 1,4-6-1,1-2 0,3 0-1,2 1 1,0-1 0,2 2 0,-2 0 1,0 2-1,-2 4 0,0-2 0,-4 1 1,-5 7-1,-3-1 1,-13 19 0,19-26-1,-19 26 1,0 0-1,8-19 0,-8 19 0,0 0 0,0 0-1,0 0 0,0 0 0,0 0 0,-6 23 1,-3-7-1,-1 5-1,-3 7 1,-3 6 0,-5 5 1,0 0-1,-4 6 0,-2 0 0,3-4 1,1 0 0,0-8 0,4-5 0,5-5 1,3-6-1,11-17 1,-12 16-1,12-16 1,0 0 0,0 0 0,12-28 0,-1 10-1,1-7 1,3-4-1,3-7 1,3-1-1,2-4 1,0 1-1,-2 3 1,1 0-1,-3 5 1,0 2-1,-5 6 1,1 1-1,-15 23 0,18-28 1,-18 28-2,0 0 1,13-20 0,-13 20 0,0 0-1,0 0 0,0 0 0,0 0 0,0 0 1,0 0-1,0 0 1,0 0 0,0 0 0,0 0 0,0 0 0,0 0 0,0 0 0,0 0-1,0 0-1,0 0-3,0 0-8,4 24-13,-4-24 0,-6 17-1,6-17 5</inkml:trace>
          <inkml:trace contextRef="#ctx0" brushRef="#br0" timeOffset="8577.4905">-4647-663 10,'0'0'21,"0"0"0,0 0-3,0 0-25,23 7-13,-23-7 1,0 0-2,0 0 19</inkml:trace>
          <inkml:trace contextRef="#ctx0" brushRef="#br0" timeOffset="9447.5404">-4634-609 1,'0'0'16,"0"0"4,0 0-3,0 0-17,0 0-11,14 22-7,-5-1 0,-9-21 12</inkml:trace>
          <inkml:trace contextRef="#ctx0" brushRef="#br0" timeOffset="9640.5514">-4615-335 7,'0'0'19,"0"0"-4,0 0-7,0 0-2,0 0-5,0 0-4,0 0-9,0 0-6,0 0-1,-19 8 16</inkml:trace>
          <inkml:trace contextRef="#ctx0" brushRef="#br1" timeOffset="-23984.3718">-6209 2482 1,'0'0'1,"0"0"-1,0 0 0,0 0 1,0 0-1,0 0 0,0 0 1,-17 17-1,17-17 0,0 0 0,-18 11 0,18-11 0,-19 9 0,19-9 0,-29 17 0,29-17 0,-33 20 0,33-20-1,-36 21 0,18-10 0,18-11 1</inkml:trace>
          <inkml:trace contextRef="#ctx0" brushRef="#br1" timeOffset="-24172.3826">-3999 1503 4,'0'0'4,"-35"13"0,8 0-1,0 2 0,-9 4 0,-3 0-1,-5 5 0,1 4-1,-9 4 1,-2 1-1,-2 1 0,-6 3 0,-5-3-1,-1 5 1,-9-4-1,-6 1 1,-2-4-1,0 1 1,0-3-1,0 2 0,4-4 1,6-2-1,2 0 0,11-1 0,-2 4 0,6-4 0,-5 3 1,3 2-2,2-2 0,0 2-1,0-2 1,0 0-2,4-8 2,0 4-1,10-7 0,1-4 1,7-2 1,5-1-1,6-5 1,3-1 0,22-4 0,-23 6-1,23-6-1,0 0 0,0 0-1,0 0 1,0 0-1,0 0 0,0 0 1,0 0 1,0 0 0</inkml:trace>
          <inkml:trace contextRef="#ctx0" brushRef="#br1" timeOffset="-24158.3818">-6209 2482 1</inkml:trace>
          <inkml:trace contextRef="#ctx0" brushRef="#br1" timeOffset="-35749.0446">-6655-650 6,'-25'22'7,"-13"12"-1,-20 12-1,-19 9 0,-18 14-1,-27 11-1,-20 10-1,-17 1-1,-9 3-1,0-5-1,6-7-2,12-9-5,22 0-7,16-26 4,39-4 11</inkml:trace>
          <inkml:trace contextRef="#ctx0" brushRef="#br0" timeOffset="8395.48">-4642-895 1,'0'0'16,"0"0"0,-21 8-5,21-8-27,0 0 0,0 0 5</inkml:trace>
          <inkml:trace contextRef="#ctx0" brushRef="#br2" timeOffset="-59792.4199">-6992 834 3,'0'0'4,"0"0"-1,0 0 1,0 0 0,0 0 0,0 0 0,0 0 0,0 0 0,21-7-1,-21 7 1,0 0-1,0 0 0,0 0-1,0 0 1,0 0 0,19-17-1,-19 17 1,0 0-2,0 0 1,0 0 0,0 0-1,16-18 0,-16 18 0,0 0-1,0 0 1,13-17 0,-13 17 0,0 0 0,14-17 0,-14 17 0,0 0-1,21-24 1,-21 24 0,19-25 1,-19 25-1,22-28 0,-9 11 0,1 1 1,3-3-1,-1-2 0,1 1 0,2-3 0,-1 1 0,1 1 0,-3 1 0,1-1 0,0 5 0,-1-7 0,1 6 0,-1-1 0,1 1 0,-3-4 1,3 3-2,-3-1 1,3-2 0,-5 1 0,5-1-1,-5 1 1,1-1-1,1 1 1,1-1-1,-1 1 1,1-1-1,3-1 1,-1 1-1,1 0 0,3 3 0,-2-3 0,1 3 1,-1-1-1,0 2 0,-1 2 1,-1-2-1,-1 0 1,1-3-1,-2 3 1,3-5 0,-1-1 0,1-1 0,1-2-1,0 2 1,1-3 0,-1 3 0,2-2-1,-1 2 1,-1-1 0,2 3-1,-1-2 1,-1 1-1,0 1 1,-1-2-1,3-3 1,-2 1 0,1-2 0,-1-2-1,0-1 1,1-3 0,1 0 0,4 4-1,-5-3 1,5-1-1,0 1 1,0-3-1,2-1 0,2-1 1,-4-1-1,2 0 1,0-2 0,-3 1-1,1 3 0,0 2 0,-2 1 0,0-2 0,-1 1 0,1 1 0,0 3-1,0-3 1,-1 2 1,1-1-2,-4 1 2,4 4-1,-3 0 0,-1 0 0,0 0 1,-1 2-1,1-1 0,-5 1 1,7 0-1,-6 0 0,1 2 0,3-1 0,-3-1 1,1 2-1,-1-2 0,1 2 0,-3 1 0,3 1 0,-5 1 1,3 1-1,-5 1 0,-10 19 0,23-26 0,-23 26 0,23-28 0,-23 28 0,25-28 0,-25 28 1,29-30-1,-15 11 0,1 2 0,-1 0 0,1 1 0,-1-1 0,-14 17 1,27-28-1,-27 28 0,19-24 0,-19 24 1,14-23-1,-14 23 0,15-19 1,-15 19-1,10-18 0,-10 18 0,12-17 0,-12 17 0,0 0 1,15-19-1,-15 19 0,0 0 0,0 0 0,0 0 1,0 0-1,0 0 0,0 0 0,10-17 0,-10 17 0,0 0 0,0 0 1,0 0-1,0 0 0,0 0 0,0 0 0,0 0 0,0 0 0,0 0 0,0 0-1,0 0 0,0 0-2,0 0-2,0 0-5,-8 17-11,8-17-5,-15 25-2,15-25 1</inkml:trace>
          <inkml:trace contextRef="#ctx0" brushRef="#br1" timeOffset="-33399.9103">-8280 820 5,'37'-17'8,"-10"4"-1,2-8-1,13-5-1,7-8-1,16-9 0,14-5 0,14-8 0,15-8 0,12-9 0,17-3 0,11-6-1,9-4 0,11 0 0,7 0-1,1 0 0,3 4-1,-1 2 0,-8 3-1,-8 6 1,-13 4-1,-7 7 0,-16 2-2,-12 8 0,-10 7 0,-6 5 0,-15 7-1,-5 5 0,-13 5 0,-11 2 0,-13 8 1,-10 0-1,-12 0-1,-19 11-1,0 0-4,0-23-6,0 23-1,-31 0 16</inkml:trace>
          <inkml:trace contextRef="#ctx0" brushRef="#br2" timeOffset="-62180.5565">-7060 769 7,'0'0'5,"0"0"-1,0 0-1,31-22 2,-18 5-1,9-6 1,1-3 0,10-9 0,1-4 1,9-4-1,1-8 0,6-1-1,-1-6 0,12 4-1,-1-6-1,0 8-1,2-2 1,0 0-2,-1 1 2,-3 3-1,0 1 0,-4-1 0,-4-1 1,-3 3 0,-3-4 0,-1 1 1,-5 3-1,-1 1 1,-4 0-1,-4 6 1,-4 4-1,-2 5-1,-4 4 0,-5 7 0,-5 5 0,-9 16 0,14-21-1,-14 21 1,0 0-1,0 0 0,0 0 0,0 0 1,0 0-1,0 0 0,0 0 0,0 0 0,0 0 0,0 0 0,0 0 0,0 0 0,0 0 0,0 0 0,0 0 0,0 0 0,0 0 0,0 0 0,0 0 0,0 0 0,0 0 0,0 0 0,0 0 0,0 0 0,0 0 0,0 0 0,0 0 0,6-17 0,-6 17 0,0 0 0,5-17 0,-5 17 0,0 0 0,10-16 0,-10 16 0,0 0 0,0 0 0,0 0 0,0 0 0,0 0-1,0 0 1,0 0 0,0 0 0,0 0 0,0 0 0,0 0 0,0 0 0,19-15-1,-19 15 1,0 0-1,0 0-1,0 0-1,0 0-2,0 0-6,0 0-11,0 20-2,0-20 1,-15 19 9</inkml:trace>
          <inkml:trace contextRef="#ctx0" brushRef="#br1" timeOffset="-34693.9844">-5755-594 1,'-54'33'1,"-12"7"0,-15 4-1,-14 5 1,-13 3-1,-13 6-2,-7 6 1,-16-3 1,-5 3 0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41:03.62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F1F5072-804B-4E6B-8FA8-BF48D7EB10C8}" emma:medium="tactile" emma:mode="ink">
          <msink:context xmlns:msink="http://schemas.microsoft.com/ink/2010/main" type="writingRegion" rotatedBoundingBox="453,6647 24951,6135 25204,18260 707,18772"/>
        </emma:interpretation>
      </emma:emma>
    </inkml:annotationXML>
    <inkml:traceGroup>
      <inkml:annotationXML>
        <emma:emma xmlns:emma="http://www.w3.org/2003/04/emma" version="1.0">
          <emma:interpretation id="{87662B8B-00C6-4833-887B-4BA58FF03242}" emma:medium="tactile" emma:mode="ink">
            <msink:context xmlns:msink="http://schemas.microsoft.com/ink/2010/main" type="paragraph" rotatedBoundingBox="9879,6396 12078,6588 11953,8026 9754,78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E6EC99A-E794-41FA-8CF7-E33755FD50BC}" emma:medium="tactile" emma:mode="ink">
              <msink:context xmlns:msink="http://schemas.microsoft.com/ink/2010/main" type="line" rotatedBoundingBox="9879,6396 12078,6588 11953,8026 9754,7833"/>
            </emma:interpretation>
          </emma:emma>
        </inkml:annotationXML>
        <inkml:traceGroup>
          <inkml:annotationXML>
            <emma:emma xmlns:emma="http://www.w3.org/2003/04/emma" version="1.0">
              <emma:interpretation id="{5555D5BC-DB34-4790-8B84-91EB1ACB1740}" emma:medium="tactile" emma:mode="ink">
                <msink:context xmlns:msink="http://schemas.microsoft.com/ink/2010/main" type="inkWord" rotatedBoundingBox="9879,6396 12078,6588 11953,8026 9754,7833"/>
              </emma:interpretation>
              <emma:one-of disjunction-type="recognition" id="oneOf0">
                <emma:interpretation id="interp0" emma:lang="en-US" emma:confidence="0">
                  <emma:literal>AW</emma:literal>
                </emma:interpretation>
                <emma:interpretation id="interp1" emma:lang="en-US" emma:confidence="0">
                  <emma:literal>Aw</emma:literal>
                </emma:interpretation>
                <emma:interpretation id="interp2" emma:lang="en-US" emma:confidence="0">
                  <emma:literal>An</emma:literal>
                </emma:interpretation>
                <emma:interpretation id="interp3" emma:lang="en-US" emma:confidence="0">
                  <emma:literal>Air</emma:literal>
                </emma:interpretation>
                <emma:interpretation id="interp4" emma:lang="en-US" emma:confidence="0">
                  <emma:literal>Awl</emma:literal>
                </emma:interpretation>
              </emma:one-of>
            </emma:emma>
          </inkml:annotationXML>
          <inkml:trace contextRef="#ctx0" brushRef="#br0">371 196 9,'0'0'22,"-10"-23"-10,10 23-1,0 0 0,0 0-3,-19 32-1,9 2 0,-13 9-1,2 20 0,-12 12-1,2 15 0,-7 8-2,3 15 0,0-3-1,8 2-2,2-9 0,4-12 0,5-13 0,3-10 0,5-16 0,2-15 0,-1-12 1,7-25 1,0 0 0,0 0-1,3-17 1,5-15 0,0-11-1,7-15 1,1-13-1,7-9 0,2-12-1,6-8 1,2-7 0,5 1-1,-1-1 0,5 6 0,-1 6 1,1 9-2,-1 10 2,-4 14-2,-3 12 2,-3 8-2,-6 13 1,-3 6 0,-22 23 0,34-20 0,-34 20 0,25 16 0,-17 11 1,2 16-1,1 9 1,-1 17 0,2 13-1,1 10 1,1 3-1,1 2 1,2-4-1,-1-7 0,3 0 0,-3-7 0,-1-8 0,-3-8-1,1-3 1,-3-6-1,-1-2 1,-3-7-2,0-7-1,-4-10-2,10 3-5,-12-31-12,0 28-9,0-28 0,0 0 0</inkml:trace>
          <inkml:trace contextRef="#ctx0" brushRef="#br0" timeOffset="254.0144">-7 986 1,'0'0'21,"23"-17"3,4 11 0,4-3-19,17 5-5,10-1 0,15-1-5,2 0-8,3-3-10,7 7 0,-10-9 13</inkml:trace>
          <inkml:trace contextRef="#ctx0" brushRef="#br0" timeOffset="936.0535">1195 648 1,'21'-10'10,"-21"10"14,0 0-11,16 27-2,-9 2-1,-10 5-2,6 13-2,-8 5-1,5 10-2,-2-1-2,4-1-1,-2-8 1,5-7-2,1-13 2,2-6 0,-8-26 0,25-4 0,-6-20 0,3-8 1,3-9-1,7-7 1,3-3-3,-2 1 1,-2 5-1,-2 11 0,-6 12 0,-4 14 1,-19 8-1,25 38 1,-17 7-1,0 11 0,7 7 1,1 4-1,5 3 0,6-7 0,4-11 1,4-9-1,5-22 2,6-16 0,-3-18 1,5-15 1,-7-22-1,3-14 2,-5-16-2,1-8 1,-5-13-1,-4 1 1,-6-1-2,-4 11 1,-2 12-2,-3 10 1,-1 16-3,-9 11-3,-6 41-13,23-22-10,-23 22-1,0 0-1</inkml:trace>
        </inkml:traceGroup>
      </inkml:traceGroup>
    </inkml:traceGroup>
    <inkml:traceGroup>
      <inkml:annotationXML>
        <emma:emma xmlns:emma="http://www.w3.org/2003/04/emma" version="1.0">
          <emma:interpretation id="{D407D54E-AC1B-4F01-A493-A7F367B7B6D3}" emma:medium="tactile" emma:mode="ink">
            <msink:context xmlns:msink="http://schemas.microsoft.com/ink/2010/main" type="paragraph" rotatedBoundingBox="472,9104 24960,8141 25133,12542 645,135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F872D9-8C1D-4B9C-AADE-FF22C646C256}" emma:medium="tactile" emma:mode="ink">
              <msink:context xmlns:msink="http://schemas.microsoft.com/ink/2010/main" type="inkBullet" rotatedBoundingBox="538,10761 866,10748 877,11034 549,11047"/>
            </emma:interpretation>
            <emma:one-of disjunction-type="recognition" id="oneOf1">
              <emma:interpretation id="interp5" emma:lang="en-US" emma:confidence="0">
                <emma:literal>•</emma:literal>
              </emma:interpretation>
            </emma:one-of>
          </emma:emma>
        </inkml:annotationXML>
        <inkml:trace contextRef="#ctx0" brushRef="#br1" timeOffset="249204.2537">-9245 4363 3,'0'0'11,"0"0"-2,0 0 1,0 0-3,0 0-1,0 0-1,0 0-1,0 0-1,-8 27-1,8-27-1,-2 32 1,2-32-2,2 37 1,-2-37 0,13 25 0,-13-25 1,28 9 1,-28-9-1,33-7 2,-10 1-1,-23 6 1,35-30 0,-22 7-1,-13 23 0,20-41-1,-20 41 1,11-37-1,-11 37 0,-3-30-1,3 30 0,0 0 0,-23-4 0,23 4-1,-33 27 0,15-1 0,6 3 0,-4 6 0,6-1 0,5 2 0,5-4 0,5-4 1,13-5-1,-18-23 1,36 18 0,-11-23 0,5-4 0,-2-9 1,3-5-1,-6-7 1,1 1-1,-8-6 1,-3 8-1,-8 2 1,-2 4-2,-5 21 1,-5-25-1,5 25 0,0 0 0,-30 23-1,30-23 0,-23 37 1,13-17-1,0 3 1,10-23-1,-8 34 1,8-34 0,0 21 0,0-21 0,0 0 1,0 0-1,23-25 1,-18 4 0,-5-4-1,3-2 1,-9-3 0,1 5-1,-5 2-2,10 23-1,-33-19-6,3 24-14,-1 11-5,-2 5 0,0-1-1</inkml:trace>
      </inkml:traceGroup>
      <inkml:traceGroup>
        <inkml:annotationXML>
          <emma:emma xmlns:emma="http://www.w3.org/2003/04/emma" version="1.0">
            <emma:interpretation id="{3B5121FD-C230-401A-B7B2-20038F817565}" emma:medium="tactile" emma:mode="ink">
              <msink:context xmlns:msink="http://schemas.microsoft.com/ink/2010/main" type="line" rotatedBoundingBox="1571,9060 24960,8141 25068,10876 1679,11796"/>
            </emma:interpretation>
          </emma:emma>
        </inkml:annotationXML>
        <inkml:traceGroup>
          <inkml:annotationXML>
            <emma:emma xmlns:emma="http://www.w3.org/2003/04/emma" version="1.0">
              <emma:interpretation id="{D9524733-3188-4B4A-A93D-3816718E5BF3}" emma:medium="tactile" emma:mode="ink">
                <msink:context xmlns:msink="http://schemas.microsoft.com/ink/2010/main" type="inkWord" rotatedBoundingBox="1306,10009 4637,8712 5371,10596 2040,11894"/>
              </emma:interpretation>
              <emma:one-of disjunction-type="recognition" id="oneOf2">
                <emma:interpretation id="interp6" emma:lang="en-US" emma:confidence="1">
                  <emma:literal>(y:</emma:literal>
                </emma:interpretation>
                <emma:interpretation id="interp7" emma:lang="en-US" emma:confidence="0">
                  <emma:literal>•y:</emma:literal>
                </emma:interpretation>
                <emma:interpretation id="interp8" emma:lang="en-US" emma:confidence="0">
                  <emma:literal>(y.</emma:literal>
                </emma:interpretation>
                <emma:interpretation id="interp9" emma:lang="en-US" emma:confidence="0">
                  <emma:literal>(yr.</emma:literal>
                </emma:interpretation>
                <emma:interpretation id="interp10" emma:lang="en-US" emma:confidence="0">
                  <emma:literal>(yo.</emma:literal>
                </emma:interpretation>
              </emma:one-of>
            </emma:emma>
          </inkml:annotationXML>
          <inkml:trace contextRef="#ctx0" brushRef="#br1" timeOffset="43004.4598">-7915 3373 1,'-25'-12'0,"6"14"20,-3 9 7,-10 12-15,12 24-1,-13 9-1,10 28-3,-8 22 0,8 27-2,4 14-1,15 18-1,14 1-2,19 2-1,23 0-3,21-19-1,31-9-12,12-31-12,17-29-2,10-26 4</inkml:trace>
          <inkml:trace contextRef="#ctx0" brushRef="#br1" timeOffset="40207.2996">-7396 3845 28,'0'0'17,"-9"-24"0,9 24-4,0 0-1,0 0-2,-14-24-1,14 24-1,0 0 0,0 0-8,0 0-2,0 0 0,0 0-2,-2 39 1,0-15-2,10 17-1,-4 0 0,7 12 6,5 1 1,7-2-1,4-3 0,4-10 0,4-11 0,9-11 0,2-14 1,1-18-1,3-13 0,-4-11 1,0-8-1,-3-7 1,-3 2-1,-11 0 1,-5 7-1,-5 9 1,-6 10-1,-13 26 2,0 0-1,0 0 1,20 60 0,-20 5-1,7 21 1,-1 15 0,2 17-1,-2 7 0,3 0 1,-3-4-1,0-12 0,-6-18 1,-2-10-1,-6-18 1,-5-14 1,-5-18-1,-7-10 0,-11-15-1,-3-10 1,-9-11-1,1-6 0,-3-5 0,0-6-1,2 4 0,7 0-1,7 12-2,8-3-2,26 19-6,-30-11-11,30 11-11,0 0 1,23 20 4</inkml:trace>
          <inkml:trace contextRef="#ctx0" brushRef="#br2" timeOffset="-100973.7753">-5072 2497 3,'0'0'1,"0"0"1,0 0-1,0 0-1,0 0 1,0 0-1,0 0 1,-15 16-1,15-16 0,0 0 0,0 0 0,-20 17 0,20-17 0,0 0-1,-25 13 0,25-13 0,-23 12 0,23-12 0,-23 9 0,23-9-1</inkml:trace>
          <inkml:trace contextRef="#ctx0" brushRef="#br1" timeOffset="40640.3245">-6025 4260 1,'3'22'0,"-3"-22"24,20 4 2,5 1-19,-2-6 0,14 2-1,5-4-2,8-1-2,4-2-3,2-7-2,4 6-7,-6-6-15,-4-6-1,-3 4 15,-11-7 11</inkml:trace>
        </inkml:traceGroup>
        <inkml:traceGroup>
          <inkml:annotationXML>
            <emma:emma xmlns:emma="http://www.w3.org/2003/04/emma" version="1.0">
              <emma:interpretation id="{C1BDCEC9-4C61-4EDB-98B1-1EFEA888D0FC}" emma:medium="tactile" emma:mode="ink">
                <msink:context xmlns:msink="http://schemas.microsoft.com/ink/2010/main" type="inkWord" rotatedBoundingBox="5528,9368 8470,9874 8179,11570 5236,11064"/>
              </emma:interpretation>
              <emma:one-of disjunction-type="recognition" id="oneOf3">
                <emma:interpretation id="interp11" emma:lang="en-US" emma:confidence="0">
                  <emma:literal>At</emma:literal>
                </emma:interpretation>
                <emma:interpretation id="interp12" emma:lang="en-US" emma:confidence="0">
                  <emma:literal>Awl</emma:literal>
                </emma:interpretation>
                <emma:interpretation id="interp13" emma:lang="en-US" emma:confidence="0">
                  <emma:literal>Atw</emma:literal>
                </emma:interpretation>
                <emma:interpretation id="interp14" emma:lang="en-US" emma:confidence="0">
                  <emma:literal>Awn</emma:literal>
                </emma:interpretation>
                <emma:interpretation id="interp15" emma:lang="en-US" emma:confidence="0">
                  <emma:literal>Awe</emma:literal>
                </emma:interpretation>
              </emma:one-of>
            </emma:emma>
          </inkml:annotationXML>
          <inkml:trace contextRef="#ctx0" brushRef="#br1" timeOffset="41736.3872">-4298 3345 12,'0'0'15,"-12"33"-2,1 10-3,-7 8-1,3 21-3,-8 9 1,7 20-2,-5 7 0,4 8-2,3-10 0,7 1-1,3-10-1,2-11 0,0-17 0,2-15 0,-2-19 0,4-7 0,-2-28 1,0 0-1,0 0 1,0-16-1,0-18 1,2-15-2,0-12 1,2-16-1,1-12 1,1-7-1,2-3 0,3-2 0,3 1-1,5 6 1,-1 12-1,3 11 1,4 11-1,-4 12 0,2 10 0,2 12 1,-3 13 0,1 13 0,2 19 2,2 13-1,2 11 1,4 18-1,3 16 1,3 11-1,0 12 0,1 7 0,-3-3 0,1-3-1,-3-5 0,-2-14 1,-6-13-1,-4-15 0,-7-15-1,-1-11 0,-3-9-2,-12-19-3,0 0-9,0 0-15,-12-26-1,-9-2 5,-4-2 26</inkml:trace>
          <inkml:trace contextRef="#ctx0" brushRef="#br1" timeOffset="43644.4963">-2094 3302 4,'0'0'23,"0"0"-12,0 0-2,29 16-1,-6 12-1,14 21-1,2 11 1,20 31-1,-5 21-1,10 28 0,-6 15-2,-2 15-1,-12-3-1,-9-1 0,-12-9-1,-17-17 1,-12-24-3,-17-29 0,-6-14-5,-17-28-18,5-19-4,-5-20-1,0-16 27</inkml:trace>
          <inkml:trace contextRef="#ctx0" brushRef="#br1" timeOffset="42500.4308">-3406 3957 7,'0'0'28,"0"0"0,0 0-17,15 26-7,-9 6 0,9 13-2,-5 3 0,9 10-1,-1 4 0,5-6-1,-2-2 0,2-9 1,0-11-1,-1-12 0,5-14 0,-2-10 0,2-15 1,0-9-1,2-12 0,-2-8 0,-2-3 0,0 2-1,-4 4 1,-5 8-1,-5 9 1,-11 26 0,23 0-1,-13 24 1,0 12 0,3 8 0,1 3 0,5 4 1,2-7-1,2-4 1,-3-16 0,5-9 1,-2-13-1,4-12 1,0-16-1,2-7 1,-2-14 0,4-7-2,-2-8 1,-4-1-1,2-1-1,-8 1-2,4 16-7,-13-2-19,-4 12-1,-14 5 3,-9 8 27</inkml:trace>
          <inkml:trace contextRef="#ctx0" brushRef="#br1" timeOffset="41940.3989">-4458 4151 1,'0'0'0,"-16"-28"20,16 28 4,35-26-19,-4 11-1,13 8-1,3-4-3,7 3-5,13 3-11,-1 3-8,-6-8 13,0 8 11</inkml:trace>
        </inkml:traceGroup>
        <inkml:traceGroup>
          <inkml:annotationXML>
            <emma:emma xmlns:emma="http://www.w3.org/2003/04/emma" version="1.0">
              <emma:interpretation id="{E2FAFD24-BE89-48F9-A276-41BE7AB3D2BE}" emma:medium="tactile" emma:mode="ink">
                <msink:context xmlns:msink="http://schemas.microsoft.com/ink/2010/main" type="inkWord" rotatedBoundingBox="9560,10030 10348,9999 10382,10859 9594,10890"/>
              </emma:interpretation>
              <emma:one-of disjunction-type="recognition" id="oneOf4">
                <emma:interpretation id="interp16" emma:lang="en-US" emma:confidence="1">
                  <emma:literal>is</emma:literal>
                </emma:interpretation>
                <emma:interpretation id="interp17" emma:lang="en-US" emma:confidence="0">
                  <emma:literal>in</emma:literal>
                </emma:interpretation>
                <emma:interpretation id="interp18" emma:lang="en-US" emma:confidence="0">
                  <emma:literal>io</emma:literal>
                </emma:interpretation>
                <emma:interpretation id="interp19" emma:lang="en-US" emma:confidence="0">
                  <emma:literal>us</emma:literal>
                </emma:interpretation>
                <emma:interpretation id="interp20" emma:lang="en-US" emma:confidence="0">
                  <emma:literal>if</emma:literal>
                </emma:interpretation>
              </emma:one-of>
            </emma:emma>
          </inkml:annotationXML>
          <inkml:trace contextRef="#ctx0" brushRef="#br1" timeOffset="55881.1962">-173 3836 7,'0'0'8,"0"0"1,0 0-1,0 0-1,0 0 0,-14 26-1,10-6-1,-5 5 0,5 7-1,-4 5-1,6 8 0,-2 1-1,8 3-1,0-2 0,6-3 0,5-2-1,2-7 1,1-9-1,1-3 1,2-10 0,-1-6 0,1-9 0,-2-3 0,2-10 0,-1-6 0,3-7 0,0-7 0,-2-6 0,4-2-1,-2 0 1,3 2-1,1 1 0,3 7 1,3 3-1,0 13 1,4 8 0,1 7 0,1 7 0,0 12 1,-1 8 0,-1 10 0,-8 6 0,0 6 0,-10 1-1,-5 1 1,-9-1 0,-7-5 0,-13-5-1,-6-8 1,-10-8-2,-12-5-1,-5-4-3,-12-13-6,6-2-17,-9-7-2,3-10 0,2-7 16</inkml:trace>
          <inkml:trace contextRef="#ctx0" brushRef="#br1" timeOffset="56102.2088">-168 3606 1,'0'0'12,"-21"-9"1,21 9-13,0 0-21,0 0 17</inkml:trace>
        </inkml:traceGroup>
        <inkml:traceGroup>
          <inkml:annotationXML>
            <emma:emma xmlns:emma="http://www.w3.org/2003/04/emma" version="1.0">
              <emma:interpretation id="{BD4309D4-22FA-42ED-B3BA-48E9FBBCDC9B}" emma:medium="tactile" emma:mode="ink">
                <msink:context xmlns:msink="http://schemas.microsoft.com/ink/2010/main" type="inkWord" rotatedBoundingBox="11091,9808 16604,9591 16660,11000 11147,11217"/>
              </emma:interpretation>
              <emma:one-of disjunction-type="recognition" id="oneOf5">
                <emma:interpretation id="interp21" emma:lang="en-US" emma:confidence="1">
                  <emma:literal>orthogonal</emma:literal>
                </emma:interpretation>
                <emma:interpretation id="interp22" emma:lang="en-US" emma:confidence="0">
                  <emma:literal>orthoganal</emma:literal>
                </emma:interpretation>
                <emma:interpretation id="interp23" emma:lang="en-US" emma:confidence="0">
                  <emma:literal>Orthogonal</emma:literal>
                </emma:interpretation>
                <emma:interpretation id="interp24" emma:lang="en-US" emma:confidence="0">
                  <emma:literal>Orthoganal</emma:literal>
                </emma:interpretation>
                <emma:interpretation id="interp25" emma:lang="en-US" emma:confidence="0">
                  <emma:literal>orthogond</emma:literal>
                </emma:interpretation>
              </emma:one-of>
            </emma:emma>
          </inkml:annotationXML>
          <inkml:trace contextRef="#ctx0" brushRef="#br1" timeOffset="57548.2914">1855 3810 5,'-25'-28'12,"25"28"-2,-31-23-2,6 14-2,0 5-1,-8 4-1,-5 6-1,-9 3 1,-1 10-1,-8 7 0,6 8 0,-2 8-1,11 7 0,6 9 0,14 2-1,17-1 0,14 1 0,15-9 0,14-7 0,15-12 0,9-9 0,3-18 1,5-8-1,-7-14 1,-2-9-1,-10-12 1,-8-1-1,-17-6 1,-11 0-1,-18-1 0,-8 6 0,-15 3 0,-4 7-1,-9 8 0,1 5 0,4 6 0,4 5-1,6 4 0,23 2 1,0 0-1,0 0 1,0 0-1,50-11 1,-9 2 0,7-1 0,2 1 0,6 0 0,-4 1 0,-5 6 0,-7 8 1,-7 9-1,-10 5 1,-4 10-1,-11 8 1,-2 1 0,-6 0 0,0 0 0,-6-7 0,2-4 1,-3-11 0,7-17 0,0 0-1,0 0 1,-16-39 0,16 3 0,4-9-1,2-7-1,7-6 0,1 2 0,11 4 0,0 3-2,8 10-2,-4 6-8,9 14-16,-5 11-1,0 8 0,-2 8 23</inkml:trace>
          <inkml:trace contextRef="#ctx0" brushRef="#br1" timeOffset="58252.3318">2868 3363 1,'-25'-35'7,"25"35"17,-29-19 0,4 23-18,8 15-1,-6 10 0,7 16-2,-5 6 0,6 16-1,3 4 1,8 11-1,6-2 0,8 3-1,11-13 0,6-8 0,6-11 0,5-18 0,7-18 0,5-15 0,0-20 0,2-16 0,-5-14 0,1-10 0,-6-11-1,1-6 2,-12 1-2,-8 5 0,-6 5 0,-5 12 1,-8 11-1,-4 17 1,0 26 0,-27 17-2,7 20 2,-1 14-1,-2 12 1,2 10-1,3 7 0,1 3 0,5-7 0,7-9 1,3-9-1,2-11 1,2-15-1,3-14 1,-5-18 0,0 0 0,27-44 0,-11 6-1,3-5 0,6-2 0,0 2-1,0 6 0,-1 11 1,1 9-1,2 15 0,-2 15 1,2 12-1,0 6 0,8 9-2,-1-5-3,9 10-10,-7-11-11,-1-12-1,-4-11 5</inkml:trace>
          <inkml:trace contextRef="#ctx0" brushRef="#br1" timeOffset="58466.3441">2847 3539 1,'14'-17'22,"11"-5"4,17 1-2,5-1-24,18 5-13,7 8-10,5-6-1,2 11 12</inkml:trace>
          <inkml:trace contextRef="#ctx0" brushRef="#br1" timeOffset="59420.3986">4059 3742 1,'-31'-18'18,"-3"7"7,-13 9-1,-7 4-18,6 12-2,-6 13-1,2 10-2,6 8 1,9 7-1,10 4 0,13 2 0,9-2 1,14-4 0,7-12 0,18-12 0,1-17 0,13-15 0,-3-18 0,3-16 0,-2-12 0,-5-12-2,-8-7 1,-8 0-1,-12 0 0,-11 7-1,-8 10 0,-11 11-1,-4 13-1,-4 13 0,5 15 0,-1 6-3,15 16-2,-1 0-1,24 14-1,2-10-1,22 8 0,5-10 1,20 0 1,3-11 2,7-7 4,1-10 4,-6-11 4,-3-2 2,-16-14 3,-2 4 2,-27-10 1,-5 9 0,-22-4-3,-6 12-2,-21 1-1,-7 12-3,-9 9-1,-5 9-2,0 9-1,2 10-1,9 6 1,7 5 0,16 2 0,9-2 0,16-4 0,9-5 0,11-10 0,6-11 0,3-9-1,3-9 1,-4-10 0,1-5 0,-5-4 0,-6 1 0,-9 5 0,-1 3 0,-15 17 1,0 0-1,0 0 1,-4 45 0,-5 5 0,3 14 0,0 12-1,4 12 1,2 5 0,2 1 0,2-6 0,-2-6 1,-6-15-1,-2-11 1,-13-19 1,-6-9-1,-12-16 0,-7-14 0,-3-15 0,-5-9-1,0-12 0,2-6-1,9-9 0,5-1-2,20-2 1,9-2-2,18 8-1,7-4-3,30 14-4,-4-6-10,20 6-9,5 5 0,-1 5 12</inkml:trace>
          <inkml:trace contextRef="#ctx0" brushRef="#br1" timeOffset="60697.4716">5040 3694 1,'-31'-8'14,"0"8"12,-6 2-2,1 6-18,-1 14-4,2 8 1,6 7-2,6 8 0,8 4 0,11 9 0,8-4 0,13 0 0,8-7 1,4-10-1,6-9 1,0-13 0,5-13 0,-7-19-1,0-7 1,-12-15-1,-4-6 0,-9-8-1,-6-1 0,-10 0 0,-7 6-1,-4 6 1,-1 7-1,1 7 0,5 9 0,14 19 0,-9-24 0,9 24 0,27-6 0,-4 6 1,8 2-1,4 4 1,1 5 1,1 8 0,-4 5 0,-4 6 0,-2 5 1,-8 1-1,-4 3 1,-7-3-1,-2-5 1,-6-5 0,0-7 0,0-19 1,-6 19-1,6-19 0,0 0-1,-8-26-1,12 1 0,4-4-1,4-9 0,7 1-1,-2-1 0,8 7 0,-5 3 0,3 13 1,0 11 0,-23 4 1,31 32-1,-20 0 1,1 7 0,5 4 0,-1 3 1,5-1-1,2-4 0,6-7 1,4-10-1,8-11 1,7-9 0,2-11 0,6-8-1,0-10 2,4-6-1,-4-11 0,-4 1-1,-12-2 1,-9 6 0,-17 2-1,-14 7 0,-16 9 0,-13 10-1,-9 12 1,-9 7-1,3 8 0,0 7 0,9 4 0,8 1 1,17-2-1,8-1 1,14-5-1,11-5 0,8-4-1,2-13-1,7-2 1,-1-11-1,1 2 1,-7-6-1,-2 4 1,-8-2 1,-23 15 1,29-17 0,-29 17 1,18 7 0,-18-7 0,13 25 0,-13-25 0,23 30 1,-23-30 0,39 20 0,-16-20 0,6-5 0,-2-16 1,4-3-1,-4-15 1,2-6-1,-8-11-1,-2-13 1,-1-10-2,-3-3 0,-7 4 0,-4 5 0,-4 9 0,-4 12 0,-4 16-1,8 36 1,-33 10 0,10 29 1,2 19 0,4 15-1,7 11 1,8 7 0,10 5 0,13-5 0,8-11 0,8-11-1,11-11 0,2-22-4,14-8-6,-10-23-18,2-18-1,-8-15-1,-7-15 15</inkml:trace>
        </inkml:traceGroup>
        <inkml:traceGroup>
          <inkml:annotationXML>
            <emma:emma xmlns:emma="http://www.w3.org/2003/04/emma" version="1.0">
              <emma:interpretation id="{06DC407B-90D8-4B2E-8436-1E62A5A4CCC7}" emma:medium="tactile" emma:mode="ink">
                <msink:context xmlns:msink="http://schemas.microsoft.com/ink/2010/main" type="inkWord" rotatedBoundingBox="17412,9506 18347,9470 18383,10379 17448,10416"/>
              </emma:interpretation>
              <emma:one-of disjunction-type="recognition" id="oneOf6">
                <emma:interpretation id="interp26" emma:lang="en-US" emma:confidence="1">
                  <emma:literal>to</emma:literal>
                </emma:interpretation>
                <emma:interpretation id="interp27" emma:lang="en-US" emma:confidence="0">
                  <emma:literal>Ito</emma:literal>
                </emma:interpretation>
                <emma:interpretation id="interp28" emma:lang="en-US" emma:confidence="0">
                  <emma:literal>bio</emma:literal>
                </emma:interpretation>
                <emma:interpretation id="interp29" emma:lang="en-US" emma:confidence="0">
                  <emma:literal>two</emma:literal>
                </emma:interpretation>
                <emma:interpretation id="interp30" emma:lang="en-US" emma:confidence="0">
                  <emma:literal>too</emma:literal>
                </emma:interpretation>
              </emma:one-of>
            </emma:emma>
          </inkml:annotationXML>
          <inkml:trace contextRef="#ctx0" brushRef="#br1" timeOffset="61688.5283">7651 3976 1,'0'0'17,"0"0"8,16-30-9,-5-2-6,14-3 0,-2-12-4,3-5-3,4-15-1,-1-4 0,-2-8-2,0-5 1,-5-2-2,-5 4 1,-7 7 0,-3 6 0,-3 15 0,-4 15 0,-6 20 0,6 19 1,-34 36-1,14 12 1,-1 18 0,2 16-1,0 9 1,7 8 0,6 0 1,10-4-2,8-11 1,9-7 0,8-23 0,4-13-1,7-18 1,1-18 0,5-16-1,2-15 0,-3-10-1,1-12 0,0-3 1,-7 3-2,-8 5 1,-6 6 0,-6 12 1,-19 25-1,0 0 1,0 0 0,6 38 0,-6-3 0,4 4-1,4 4 1,7 0 1,8-7 0,6-12 0,4-7 0,0-13 1,3-10 0,-7-15 0,-2-5 0,-13-9 0,-4-6-1,-14-4 0,-10 2-1,-9 2-3,-14 0-1,-1 15-7,-14 1-11,-2 12-6,0 10 0,3 1 13</inkml:trace>
          <inkml:trace contextRef="#ctx0" brushRef="#br1" timeOffset="61853.5378">7921 3442 1,'-9'-28'8,"20"5"15,7-7-1,20 1-18,24 2-10,17-3-14,18 8-2,3-10 13</inkml:trace>
        </inkml:traceGroup>
        <inkml:traceGroup>
          <inkml:annotationXML>
            <emma:emma xmlns:emma="http://www.w3.org/2003/04/emma" version="1.0">
              <emma:interpretation id="{F9752F97-2D80-42BB-B9C6-0EE3471747C9}" emma:medium="tactile" emma:mode="ink">
                <msink:context xmlns:msink="http://schemas.microsoft.com/ink/2010/main" type="inkWord" rotatedBoundingBox="19045,9540 20593,9479 20620,10156 19072,10217"/>
              </emma:interpretation>
              <emma:one-of disjunction-type="recognition" id="oneOf7">
                <emma:interpretation id="interp31" emma:lang="en-US" emma:confidence="1">
                  <emma:literal>the</emma:literal>
                </emma:interpretation>
                <emma:interpretation id="interp32" emma:lang="en-US" emma:confidence="0">
                  <emma:literal>The</emma:literal>
                </emma:interpretation>
                <emma:interpretation id="interp33" emma:lang="en-US" emma:confidence="0">
                  <emma:literal>she</emma:literal>
                </emma:interpretation>
                <emma:interpretation id="interp34" emma:lang="en-US" emma:confidence="0">
                  <emma:literal>She</emma:literal>
                </emma:interpretation>
                <emma:interpretation id="interp35" emma:lang="en-US" emma:confidence="0">
                  <emma:literal>•he</emma:literal>
                </emma:interpretation>
              </emma:one-of>
            </emma:emma>
          </inkml:annotationXML>
          <inkml:trace contextRef="#ctx0" brushRef="#br1" timeOffset="62692.5858">9303 3124 1,'0'0'22,"0"-26"5,0 26-1,-13 21-16,1 14-7,6 14-1,-3 14 1,7 12-1,2 5 0,6 6 0,7-7 0,10-12-1,4-13 1,8-13-1,11-20 0,5-20 0,3-16 0,2-14 0,-4-18-2,-2-11 1,-2-11-2,-3-8 1,-9 1-1,-13 3 1,-7 8 0,-8 9 0,-5 16 0,-8 22 1,5 18 0,-33 26 1,12 13-2,-1 13 1,1 12 1,4 7 0,3 0 0,5-4 0,7-9 0,4-10 0,1-8 1,1-12-1,-4-28-1,0 0 1,27 0-1,-19-21-1,9-7-3,-1-13 1,11 2-1,-4-6 0,6 9 0,-4 3 0,4 10 1,0 9 2,0 14 0,2 16 2,2 7 1,5 3-1,1 2 2,5 2-1,-3-8 1,9-3-1,-2-15 1,4-8-1,-9-13-1,-1-5 0,-5-10 0,-2-5 0,-6-6-1,-4 1 1,-10 3-2,-11 8 1,-4 6 0,0 25-1,-21-15 0,21 15 0,-37 34 0,16 0 0,9 8 2,3 5-1,11 2 1,7-3 0,14-4 0,6-7-2,8-9 0,2-13-4,13-5-4,-10-14-9,-1-9-8,-1-11-2,-19-11 14</inkml:trace>
          <inkml:trace contextRef="#ctx0" brushRef="#br1" timeOffset="62897.5975">9419 3240 12,'35'-22'26,"21"7"-2,11-8-11,22 1-37,25 1 0,2-7-1,2 6 24</inkml:trace>
        </inkml:traceGroup>
        <inkml:traceGroup>
          <inkml:annotationXML>
            <emma:emma xmlns:emma="http://www.w3.org/2003/04/emma" version="1.0">
              <emma:interpretation id="{DD83F19C-918F-415D-9878-37A5E3E1E97A}" emma:medium="tactile" emma:mode="ink">
                <msink:context xmlns:msink="http://schemas.microsoft.com/ink/2010/main" type="inkWord" rotatedBoundingBox="21436,9173 24995,9033 25040,10160 21480,10300"/>
              </emma:interpretation>
              <emma:one-of disjunction-type="recognition" id="oneOf8">
                <emma:interpretation id="interp36" emma:lang="en-US" emma:confidence="1">
                  <emma:literal>column</emma:literal>
                </emma:interpretation>
                <emma:interpretation id="interp37" emma:lang="en-US" emma:confidence="0">
                  <emma:literal>Column</emma:literal>
                </emma:interpretation>
                <emma:interpretation id="interp38" emma:lang="en-US" emma:confidence="0">
                  <emma:literal>columns</emma:literal>
                </emma:interpretation>
                <emma:interpretation id="interp39" emma:lang="en-US" emma:confidence="0">
                  <emma:literal>Columns</emma:literal>
                </emma:interpretation>
                <emma:interpretation id="interp40" emma:lang="en-US" emma:confidence="0">
                  <emma:literal>calumny</emma:literal>
                </emma:interpretation>
              </emma:one-of>
            </emma:emma>
          </inkml:annotationXML>
          <inkml:trace contextRef="#ctx0" brushRef="#br1" timeOffset="67336.8515">11984 3317 14,'0'0'15,"-19"-13"-3,19 13 0,-25-8-3,25 8-1,-35 6-2,14 7-1,-10 4-1,0 7-1,-4 8 1,3 11-3,-1 1 2,8 9-2,9-1 0,10 2 0,12-2 0,12-5-1,14-11 0,9-10 0,11-13 1,6-9-1,8-14 1,3-9 0,-3-9 0,-3-7 0,-7-2-1,-11-3 1,-7 1-1,-11 4 2,-13 5-2,-6 6 1,-8 7-2,0 17 2,0 0 0,-22 2 0,9 16-1,3 8 0,1 4 1,3 4-2,4 1 2,4 1-2,4-6 1,7-6 0,1-5 0,5-10 0,0-7 1,2-8-1,-21 6 1,33-39 0,-25 9-2,-4-7 1,-6-6-1,-8 2 1,-7 0-1,-6 5 0,1 6-1,-5 8 1,6 7-1,2 8 1,19 7-1,0 0 1,0 0 0,33 15 1,7-14-1,7-2 2,12-7 0,5-3 1,4-12 0,3-6-1,-5-13 1,-3-6 0,-9-14-1,-7-7 1,-9-9-1,-5-1 0,-17 1 1,-5 7-1,-9 9 0,-4 12 0,-9 16-1,11 34 0,-37-4 0,8 32 0,2 21-1,-2 16 1,4 14-1,2 9 1,7 7-1,5 0 1,13 4 1,11-9-1,6-12 0,5-11 0,3-12 1,0-16-2,4-11 2,3-11-2,-3-16 0,-2-10 1,0-10-2,-2-12 1,-2-7-1,-2-5 2,-5 0-2,-7 1 2,-3 2-2,-8 7 2,0 8-1,0 25 1,0 0 0,-23-5 0,15 27-1,2 12 1,1 3 1,5 6-2,5 4 2,3-2-1,4-2 1,5-6-2,4-9 3,-1-9-3,3-8 2,2-7-1,0-12 0,0-7 1,-2-5-2,0-12 1,-5-4-1,1-1 1,-9 2 0,1 3 0,-7 4-1,-2 5 1,-2 23 0,0-18 0,0 18 0,-4 30 0,4-6 0,4 4 0,2 4 1,0 3-2,9-3 2,-5 0-1,9-12 1,-2-3-1,3-8 0,-1-7 0,2-6 1,2-7-1,2-4 0,-1-5 1,1-5-2,0-3 1,0 2-1,-4 0 1,-2 4-1,-5 3 2,-14 19-2,17-26 1,-17 26 0,0 0 0,0 0-1,0 0 1,14 22 0,-14-22 0,9 26 0,-9-26 0,10 23 1,-10-23-1,0 0 1,21 9-1,-21-9 1,18-22-1,-9 5 1,1-2 0,-2-3-2,3 0 1,-5 1 1,-6 21-1,12-28 0,-12 28 0,7-19 0,-7 19-1,0 0 1,0 0 0,0 0 0,0 0 1,0 0-1,0 0 0,0 0 0,6-17 1,-6 17-1,0 0 0,0 0 0,0 0 0,0 0 0,0 0 0,0 0 0,0 0 0,0 0 0,0 0 0,0 0 0,0 0 0,0 0-1,0 0 1,0 0 0,0 0 1,0 0-1,0 0 1,8 17-1,-8-17 1,-2 28 0,2-5-1,-4 5 2,2 2-2,0 1 2,-2 5-2,-1-1 1,1-1-1,2-4 2,-2-6-2,2-3 0,2-21 0,-4 26 1,4-26-1,0 0 1,0 0 0,0 0-1,0 0 1,0 0 0,0 0 0,0 0-1,8-26 1,-4 9-1,0-2 1,1-3-2,1-4 2,0-1-2,0-1 1,0 2 0,3 0 0,1 2-1,1 0 1,1-1 0,3 7 0,1-1-1,1 2 1,-17 17 0,31-24-1,-31 24 1,31-15 0,-31 15-1,23 4 1,-23-4 0,16 20 0,-9-1 0,-1 7 0,-4 4 0,0 2 0,0-1 1,-2 1-1,0-4 1,0-4-1,0-5 1,0-19-1,0 21 1,0-21-1,0 0 1,0 0-1,0 0 0,0 0 1,0 0-1,0 0 0,0 0-1,4-21 1,5 2-1,-1-1 1,4-6-1,1-4 1,3-2-1,1 0 1,2 4-1,-1 0 0,-1 10 1,-17 18-1,31-23 1,-31 23-1,29 0 1,-29 0 0,25 32 1,-13-4-1,-3 4 2,-3 7-2,-2 4 2,0 4-1,0-3 0,-4-2-1,2-5-1,-4-11-5,9 2-10,-7-28-12,2 21-1,-2-21 0,0 0 8</inkml:trace>
          <inkml:trace contextRef="#ctx0" brushRef="#br1" timeOffset="67880.8824">14511 3328 1,'0'0'4,"0"0"15,15-17-9,-15 17-2,18 4 2,-18-4-2,19 20 0,-19-20 0,15 39 0,-13-11 1,2 8-3,-8-1 0,4 5-2,-4-7-1,2 1-1,-5-8 1,5-4-2,2-22 0,-2 19 0,2-19 1,0 0-1,6-24-1,1 1 2,5-6-3,3-3 1,1-2-1,3 1 0,2 3 0,-3 4-1,3 7 2,0 10-1,0 10 0,-1 9 1,-1 10 0,2 8 0,-1 4 2,3 2-2,0 1 2,0-1-2,0-8 2,4-4-2,4-12 1,4-14-3,11-5-7,-7-18-14,9-8-6,2-12 1,-5-11-2</inkml:trace>
        </inkml:traceGroup>
      </inkml:traceGroup>
      <inkml:traceGroup>
        <inkml:annotationXML>
          <emma:emma xmlns:emma="http://www.w3.org/2003/04/emma" version="1.0">
            <emma:interpretation id="{375F3BC7-EF28-4538-BD19-01985FD410C2}" emma:medium="tactile" emma:mode="ink">
              <msink:context xmlns:msink="http://schemas.microsoft.com/ink/2010/main" type="line" rotatedBoundingBox="9632,11527 16995,11074 17102,12814 9739,13267"/>
            </emma:interpretation>
          </emma:emma>
        </inkml:annotationXML>
        <inkml:traceGroup>
          <inkml:annotationXML>
            <emma:emma xmlns:emma="http://www.w3.org/2003/04/emma" version="1.0">
              <emma:interpretation id="{5ABEC825-367E-4E23-A723-E6E03D5500AB}" emma:medium="tactile" emma:mode="ink">
                <msink:context xmlns:msink="http://schemas.microsoft.com/ink/2010/main" type="inkWord" rotatedBoundingBox="9643,11706 12879,11507 12961,12845 9726,13044"/>
              </emma:interpretation>
              <emma:one-of disjunction-type="recognition" id="oneOf9">
                <emma:interpretation id="interp41" emma:lang="en-US" emma:confidence="0.5">
                  <emma:literal>space</emma:literal>
                </emma:interpretation>
                <emma:interpretation id="interp42" emma:lang="en-US" emma:confidence="0">
                  <emma:literal>Space</emma:literal>
                </emma:interpretation>
                <emma:interpretation id="interp43" emma:lang="en-US" emma:confidence="0">
                  <emma:literal>spare</emma:literal>
                </emma:interpretation>
                <emma:interpretation id="interp44" emma:lang="en-US" emma:confidence="0">
                  <emma:literal>Spare</emma:literal>
                </emma:interpretation>
                <emma:interpretation id="interp45" emma:lang="en-US" emma:confidence="0">
                  <emma:literal>•pace</emma:literal>
                </emma:interpretation>
              </emma:one-of>
            </emma:emma>
          </inkml:annotationXML>
          <inkml:trace contextRef="#ctx0" brushRef="#br1" timeOffset="80716.6167">465 5520 11,'0'0'11,"12"-26"-1,-12 26 2,6-20-2,-6 20 0,-8-19-1,8 19-1,-31-15-3,4 13 0,-17 2-2,-1 6 0,-9 3-1,-5 4-1,1 4 0,4 2-1,5-1 0,11 1-1,13 0 1,13-1-1,16 1 1,17-2-1,16 2 1,13 1-1,16 3 1,5 3 0,6 0 0,0 4 0,-11 3 0,-6 5 0,-14-1 2,-13 4-1,-23-2 1,-10 2 1,-18-3 0,-11 1 0,-17-9 0,-8 0 0,-8-8-1,-7-1 0,-3-6-1,1-6 0,5-5-1,3-6-1,14 0-3,3-9-5,19 7-9,4-7-11,23 11-1,2-26 0</inkml:trace>
          <inkml:trace contextRef="#ctx0" brushRef="#br1" timeOffset="81332.652">942 5214 1,'0'0'18,"-27"-13"7,27 13 1,-23 13-17,15 8-2,8 16 0,0 12-3,6 16-1,2 8 0,5 18 1,-1 6-1,7 8 0,-5 0-1,5-3 1,-9-3-2,3-5 0,-7-8 0,-2-8 0,-4-13 0,0-9-1,-4-13 1,0-11 0,-2-11 0,6-21 0,-21 7 0,21-7-1,-29-41 0,14 6 0,7-12 0,0-7 0,8-12 0,4-5-1,10-1 1,11 1-1,9 0 1,7 7-1,3 8 0,1 9 0,3 12 0,0 11 0,-5 11 1,-5 11 0,-5 11 0,-10 10 1,-9 5-1,-12 8 1,-10 3 0,-13 3 0,-6 1-1,-12-6-2,1 3-3,-5-16-5,10 3-13,-3-14-6,14-7-1,3-9 5</inkml:trace>
          <inkml:trace contextRef="#ctx0" brushRef="#br1" timeOffset="81752.676">1799 5625 1,'10'-22'18,"-14"3"10,4 19 0,-41-28-16,5 32-4,-11 3-1,-1 12-4,-4 7-1,2 6-1,2 3-2,9 4 1,10-1 0,14-7 0,11-1-1,10-11 0,15-10 1,10-7-1,7-9 1,3-8-1,3-8 1,-3-3-1,1-4 1,-5 4 1,-10 4-1,-4 5 0,-23 17 1,27-9 0,-27 9 0,17 30 1,-11-6-2,2 8 1,2 3 0,3 1-1,3 1-2,-3-9-5,10 0-8,-23-28-13,35 22 0,-14-25-1</inkml:trace>
          <inkml:trace contextRef="#ctx0" brushRef="#br1" timeOffset="82248.7044">2382 5466 7,'-23'-7'27,"2"11"0,-4 5 0,-8 6-21,6 17-1,-4 3-2,4 12-1,4 1-1,9 5 1,8 1-1,8-2 1,14-7-1,11-6 1,11-13 0,11-9-1,7-15 1,9-11-1,5-14 0,3-9-1,-7-11 1,-1-7-2,-5-6 1,-10 0 1,-13 2-1,-16 1 0,-13 9 1,-10 8-1,-15 16 0,-10 14 0,-8 15 0,-4 16 0,-3 10 0,5 12 0,6 5 0,8 2 0,10 2 0,16-3 1,13-9 1,11-8-1,15-12-1,10-14-2,16-5-2,-4-18-7,13-7-18,-8-10-2,-5-6 1,-10-5 12</inkml:trace>
        </inkml:traceGroup>
        <inkml:traceGroup>
          <inkml:annotationXML>
            <emma:emma xmlns:emma="http://www.w3.org/2003/04/emma" version="1.0">
              <emma:interpretation id="{BB707CE6-9935-452A-8C54-924222C7C437}" emma:medium="tactile" emma:mode="ink">
                <msink:context xmlns:msink="http://schemas.microsoft.com/ink/2010/main" type="inkWord" rotatedBoundingBox="14179,11286 15134,11227 15239,12928 14283,12987"/>
              </emma:interpretation>
              <emma:one-of disjunction-type="recognition" id="oneOf10">
                <emma:interpretation id="interp46" emma:lang="en-US" emma:confidence="1">
                  <emma:literal>of</emma:literal>
                </emma:interpretation>
                <emma:interpretation id="interp47" emma:lang="en-US" emma:confidence="0">
                  <emma:literal>oof</emma:literal>
                </emma:interpretation>
                <emma:interpretation id="interp48" emma:lang="en-US" emma:confidence="0">
                  <emma:literal>oaf</emma:literal>
                </emma:interpretation>
                <emma:interpretation id="interp49" emma:lang="en-US" emma:confidence="0">
                  <emma:literal>oft</emma:literal>
                </emma:interpretation>
                <emma:interpretation id="interp50" emma:lang="en-US" emma:confidence="0">
                  <emma:literal>off</emma:literal>
                </emma:interpretation>
              </emma:one-of>
            </emma:emma>
          </inkml:annotationXML>
          <inkml:trace contextRef="#ctx0" brushRef="#br1" timeOffset="108821.2243">4710 5440 1,'-33'-27'10,"33"27"11,-38-12-11,15 8-3,23 4-1,-46 13-2,23 3-1,-4 7 0,6 9-1,1 12 0,2 8-1,3 3 1,7 7-1,8-3 1,13 1-2,7-5 1,8-10 1,5-13 0,10-11 0,1-14 1,9-14-1,-10-18 1,0-12 0,-5-18-1,-4-4 1,-14-10-1,-10-2 0,-13 3 0,-9 6 0,-11 7-1,-8 14 0,-2 14-2,-2 11 1,4 16-2,3 6 1,28-6-1,-20 39 1,30-13-1,13-4 2,10-3-1,10-8 2,8-9 0,5-8 0,2-15 0,1-11 1,-8-14 0,0-9 0,-11-16 0,-4-6-1,-6-8 1,-7 3 1,-8 4-1,-2 14 1,-8 7-1,0 18 0,-5 39 0,0 0 0,-23 27-1,11 42-1,-4 25 0,-1 22 0,6 26 0,1 18 0,3 9 0,7 1 0,5-8 0,2-13 0,9-21 0,7-18 0,-1-26 0,6-22 0,3-21 1,-1-20-1,1-26 1,-1-13-1,-4-21 1,-3-16-1,-16-11 1,-9-8-1,-16-3 0,-15 1-1,-10 8 1,-13 6-1,-3 12 0,1 8-2,7 20-1,0 3-5,51 19-8,-35 3-13,35-3 1,38 9-1</inkml:trace>
        </inkml:traceGroup>
        <inkml:traceGroup>
          <inkml:annotationXML>
            <emma:emma xmlns:emma="http://www.w3.org/2003/04/emma" version="1.0">
              <emma:interpretation id="{DDFC3B8E-806C-40D8-8E4A-473DA9B80536}" emma:medium="tactile" emma:mode="ink">
                <msink:context xmlns:msink="http://schemas.microsoft.com/ink/2010/main" type="inkWord" rotatedBoundingBox="16197,11123 16995,11074 17078,12423 16280,12472"/>
              </emma:interpretation>
              <emma:one-of disjunction-type="recognition" id="oneOf11">
                <emma:interpretation id="interp51" emma:lang="en-US" emma:confidence="1">
                  <emma:literal>A</emma:literal>
                </emma:interpretation>
                <emma:interpretation id="interp52" emma:lang="en-US" emma:confidence="0">
                  <emma:literal>f</emma:literal>
                </emma:interpretation>
                <emma:interpretation id="interp53" emma:lang="en-US" emma:confidence="0">
                  <emma:literal>a</emma:literal>
                </emma:interpretation>
                <emma:interpretation id="interp54" emma:lang="en-US" emma:confidence="0">
                  <emma:literal>N</emma:literal>
                </emma:interpretation>
                <emma:interpretation id="interp55" emma:lang="en-US" emma:confidence="0">
                  <emma:literal>or</emma:literal>
                </emma:interpretation>
              </emma:one-of>
            </emma:emma>
          </inkml:annotationXML>
          <inkml:trace contextRef="#ctx0" brushRef="#br1" timeOffset="109461.2608">6667 5067 1,'-8'-29'25,"8"29"-1,0 0 1,0 0-17,-23 25-2,10 14-2,6 18-1,-8 7 0,2 18-1,-7 10 0,2 6 0,0-7 0,5-4-1,-2-11 0,7-12 0,-2-14 0,8-9 1,-3-20 1,5-21-1,0 0 0,0 0 0,-5-50-1,7 4 1,1-18 0,2-16-1,5-23-1,3-16 0,7-7 1,3-4-1,2 6 0,1 5 0,4 16 0,-2 19-1,-3 20 2,-2 30-1,3 18 1,-3 25 0,-1 23 0,1 25 0,0 18 1,8 19 0,-3 16 0,5 9-1,0 7-1,0-1 1,-3-8 0,-2-10-1,-2-17 1,-4-15-1,1-13-1,-10-14 0,2-12-2,-7-13-2,7 0-6,-15-23-14,0 0-6,0 0 0,18-27-1</inkml:trace>
          <inkml:trace contextRef="#ctx0" brushRef="#br1" timeOffset="109693.2741">6583 5671 1,'0'0'19,"15"-21"6,10 5 0,14-2-18,9 7-1,13-5-1,13 4-2,4-1-4,-1-3-8,-4-3-13,-2 10-3,-15-9 2,-5 4 13</inkml:trace>
        </inkml:traceGroup>
      </inkml:traceGroup>
    </inkml:traceGroup>
    <inkml:traceGroup>
      <inkml:annotationXML>
        <emma:emma xmlns:emma="http://www.w3.org/2003/04/emma" version="1.0">
          <emma:interpretation id="{7849F981-C17F-475C-95EA-F6084F5E5034}" emma:medium="tactile" emma:mode="ink">
            <msink:context xmlns:msink="http://schemas.microsoft.com/ink/2010/main" type="paragraph" rotatedBoundingBox="628,13941 23317,13466 23383,16624 694,170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DDC350-E9BE-406A-964F-33EBDD2E6CDA}" emma:medium="tactile" emma:mode="ink">
              <msink:context xmlns:msink="http://schemas.microsoft.com/ink/2010/main" type="inkBullet" rotatedBoundingBox="643,14657 887,14652 893,14956 649,14961"/>
            </emma:interpretation>
            <emma:one-of disjunction-type="recognition" id="oneOf12">
              <emma:interpretation id="interp56" emma:lang="en-US" emma:confidence="0">
                <emma:literal>•</emma:literal>
              </emma:interpretation>
            </emma:one-of>
          </emma:emma>
        </inkml:annotationXML>
        <inkml:trace contextRef="#ctx0" brushRef="#br1" timeOffset="250768.3432">-9113 8328 19,'-5'-25'11,"5"25"-1,0 0-1,-8-25-3,8 25-1,0 0-1,0 0 0,0 0-1,0 0-2,-12 37 0,9-14 1,-2 2-2,2 4 1,3 1 0,0 0 0,5-5 0,1-2 1,-6-23 0,20 21 1,-20-21 0,30-5 1,-30 5-1,36-27 1,-18 6-1,0-2-1,-3-2 1,0 0-1,-5 0 0,-2 4-1,-8 21 1,-3-27-1,3 27 0,0 0 0,-33 9-1,33-9 0,-28 34 0,16-11-1,4 2 1,3 0-1,5-2 1,0-23 0,15 34 0,-15-34 0,26 19 0,-26-19 1,33-3-1,-33 3 1,30-25 0,-30 25-1,25-45 1,-14 17 0,-6-4-1,0 0 1,-8 2 0,1 5-1,-6 5 0,8 20 0,-23-19-1,23 19 1,-33 16-1,18 5 1,0 2-1,-1 2 0,6 0 1,0 0-1,8-2 1,2-23 0,2 28-1,-2-28 1,0 0 1,33 0-1,-33 0 0,33-30 1,-18 5 0,-2-3-1,-3-4 1,-5 2 0,-5 1-1,-5 4 0,5 25 0,-28-28-3,28 28-3,-45 12-11,24 8-8,3 5-2,-2-2 1</inkml:trace>
      </inkml:traceGroup>
      <inkml:traceGroup>
        <inkml:annotationXML>
          <emma:emma xmlns:emma="http://www.w3.org/2003/04/emma" version="1.0">
            <emma:interpretation id="{320F588E-03B0-4DBD-ACAD-C5F932106D30}" emma:medium="tactile" emma:mode="ink">
              <msink:context xmlns:msink="http://schemas.microsoft.com/ink/2010/main" type="line" rotatedBoundingBox="1371,13925 23302,13466 23340,15305 1410,15764"/>
            </emma:interpretation>
          </emma:emma>
        </inkml:annotationXML>
        <inkml:traceGroup>
          <inkml:annotationXML>
            <emma:emma xmlns:emma="http://www.w3.org/2003/04/emma" version="1.0">
              <emma:interpretation id="{C051A679-F843-4FED-ADE4-6A2B496F4A42}" emma:medium="tactile" emma:mode="ink">
                <msink:context xmlns:msink="http://schemas.microsoft.com/ink/2010/main" type="inkWord" rotatedBoundingBox="1371,13925 4685,13856 4712,15130 1398,15200"/>
              </emma:interpretation>
              <emma:one-of disjunction-type="recognition" id="oneOf13">
                <emma:interpretation id="interp57" emma:lang="en-US" emma:confidence="1">
                  <emma:literal>Each</emma:literal>
                </emma:interpretation>
                <emma:interpretation id="interp58" emma:lang="en-US" emma:confidence="0">
                  <emma:literal>Ea oh</emma:literal>
                </emma:interpretation>
                <emma:interpretation id="interp59" emma:lang="en-US" emma:confidence="0">
                  <emma:literal>E, oh</emma:literal>
                </emma:interpretation>
                <emma:interpretation id="interp60" emma:lang="en-US" emma:confidence="0">
                  <emma:literal>Ear oh</emma:literal>
                </emma:interpretation>
                <emma:interpretation id="interp61" emma:lang="en-US" emma:confidence="0">
                  <emma:literal>E. oh</emma:literal>
                </emma:interpretation>
              </emma:one-of>
            </emma:emma>
          </inkml:annotationXML>
          <inkml:trace contextRef="#ctx0" brushRef="#br1" timeOffset="188772.7972">-8257 7661 16,'0'0'12,"10"-28"-1,-10 28 0,13-25 0,-13 25-1,0 0 0,18-21-1,-18 21 0,0 0-2,0 0-1,-8 21-1,-4 2-1,-1 14-1,-5 11 0,-2 13-2,-3 12 0,0 10 1,0 4-2,3 4 1,5-2 0,4 1-1,6-13 0,8-6 0,2-7 1,10-7 0,6-9 0,7-9 0,5-7 0,7-9 1,6-7-1,7-7 1,3-9-1,3-9-1,-3-7-1,-1-7-4,4 3-4,-13-17-8,7 7-11,-5-4-2,-7 0 1,-13 0 5</inkml:trace>
          <inkml:trace contextRef="#ctx0" brushRef="#br1" timeOffset="189029.8119">-8127 8301 1,'0'0'14,"0"0"9,-8-27 1,8 27-13,31-26-1,7 17-1,-3-4-3,14 3-1,-1-1-2,5 0-2,3 4-6,-10-7-7,0 3-12,-8-1 0,-13-4-1,-25 16 9</inkml:trace>
          <inkml:trace contextRef="#ctx0" brushRef="#br1" timeOffset="189218.8225">-8120 7807 8,'-27'-18'23,"6"-7"1,21-1 0,8-1-14,15-10-4,20 8-1,5-6-3,11 1-5,12 4-9,5 7-11,-2-2-2,-1 9 0,-14 3 12</inkml:trace>
          <inkml:trace contextRef="#ctx0" brushRef="#br1" timeOffset="189784.8549">-6717 8287 2,'0'0'26,"-43"-16"1,12 7-1,1 0-13,-11 0-5,13 9 0,-7 0-3,4 9-2,-2 2-2,3 8 0,4 1-1,3 3 0,11 2 0,-1-2 0,8-2-1,5-21 1,8 27 0,-8-27 0,30 2-1,-30-2 1,51-25 0,-21 2 0,3-2 0,-2 0 0,-3 0 1,-3 4-1,-25 21 1,36-18 1,-36 18 0,10 30 0,-10 0 0,5 11 0,-2 4 0,7 6-1,-5 4 1,10 0-1,0-10 0,6-4-1,4-9-2,-25-32-2,53 37-7,-27-39-8,9-10-10,-1-11 0,-1-6 1</inkml:trace>
          <inkml:trace contextRef="#ctx0" brushRef="#br1" timeOffset="190452.8932">-5817 8077 14,'0'0'25,"-36"-21"1,8 19-1,-2 13-19,-11 5-1,0 16-2,1 7-2,2 12 1,2 6-2,5 5 0,9 4 1,17-2 0,10-2-1,12-7 0,9-10 1,9-10 0,4-17 0,9-14 2,0-22-2,0-7 0,-2-21 1,2-13-1,-7-17 1,2-15-2,-5-19 1,-7 0-2,-1-4 2,-7 4-1,-5 10 1,-3 10 0,-7 20 0,-3 21 1,-5 29-1,0 20 1,-13 41-1,3 16 0,-5 21 0,0 9 0,2 16-1,0 4 1,3-1-1,5-10 1,0-14-1,5-18 0,0-16 1,2-16-1,-2-32 0,0 0 1,26 7-1,-11-28 0,5-6 0,8-3 0,0 0 0,5 3 0,0 6 0,-2 10 0,2 11 0,0 11 1,0 10-1,-3 9-1,6 6-2,-8-8-7,13 8-19,-1-11 0,-2-6-1,-2-17-1</inkml:trace>
        </inkml:traceGroup>
        <inkml:traceGroup>
          <inkml:annotationXML>
            <emma:emma xmlns:emma="http://www.w3.org/2003/04/emma" version="1.0">
              <emma:interpretation id="{231C5AB1-6CF2-4329-80B7-9D91F6C1380E}" emma:medium="tactile" emma:mode="ink">
                <msink:context xmlns:msink="http://schemas.microsoft.com/ink/2010/main" type="inkWord" rotatedBoundingBox="5659,13838 9988,13748 10013,14979 5685,15069"/>
              </emma:interpretation>
              <emma:one-of disjunction-type="recognition" id="oneOf14">
                <emma:interpretation id="interp62" emma:lang="en-US" emma:confidence="1">
                  <emma:literal>column</emma:literal>
                </emma:interpretation>
                <emma:interpretation id="interp63" emma:lang="en-US" emma:confidence="0">
                  <emma:literal>Column</emma:literal>
                </emma:interpretation>
                <emma:interpretation id="interp64" emma:lang="en-US" emma:confidence="0">
                  <emma:literal>columns</emma:literal>
                </emma:interpretation>
                <emma:interpretation id="interp65" emma:lang="en-US" emma:confidence="0">
                  <emma:literal>Columns</emma:literal>
                </emma:interpretation>
                <emma:interpretation id="interp66" emma:lang="en-US" emma:confidence="0">
                  <emma:literal>calumny</emma:literal>
                </emma:interpretation>
              </emma:one-of>
            </emma:emma>
          </inkml:annotationXML>
          <inkml:trace contextRef="#ctx0" brushRef="#br1" timeOffset="193053.042">-3805 7944 1,'0'0'21,"-28"-34"3,28 34-12,-25-28-2,25 28-1,-33-6-3,33 6-2,-41 25 0,13 0-1,3 16 0,-6 7-1,3 16 1,-2 2-1,9 12 0,4-5 0,12 3-1,12-3 0,6-13-1,20-6 1,3-17 0,14-16 0,6-12 0,10-14 0,8-13 0,-3-16-1,5-5 1,-10-14-1,1 3 0,-14-5 1,-10 5-1,-12-1 2,-14 12-1,-9 5 0,-8 11 0,0 23 0,-23-7-1,23 7 0,-30 39 0,17-4 0,5 1 0,6 8-1,4-6 1,8-1 0,8-5 0,3-7 0,4-6 1,-2-15-1,2-4 1,-2-14 0,-3-8 0,-7-11 0,-8-10-1,-7-5 1,-8-5-1,-8 1 0,-5-1 0,-3 10 0,1 6-1,2 10 0,5 6 0,18 21 0,0 0 0,0 0-1,36-11 1,5 8 1,4-3 0,11-8 0,5-9 1,3-9 0,2-9 0,0-12 1,-3-4-1,-9-7 1,-6-2-1,-7-1 1,-8 8-1,-8-1 0,-7 15 1,-10 8-2,-6 12 1,-2 25-1,0 0 1,-28 25-1,8 23 0,0 14 0,-1 22-1,6 17 1,7 9 0,8 7 0,8-5 1,10-5-2,7-15 2,8-15-2,0-20 2,5-22-1,-2-17 0,-3-18 0,0-11 0,0-17 1,-5-13-1,0-7 1,-3-9-1,-7 0 0,-5 4 1,-3 3-1,-5 11 0,-5 7-1,0 32 1,0 0 0,0 0-1,-18 52 1,16-8-1,-1 8 0,3 6 1,3 3 0,4-3 0,4-8 0,1-9 0,3-11 0,-15-30 0,41 25 0,-15-27 0,-1-17 1,3-8-1,0-12 1,0-9-1,-3-2 0,1 2 0,-6 4 0,-7 5 0,-3 12-1,-10 27 1,0 0 0,7 25-1,-9 14 1,2 11 0,2 5-1,4 2 1,4 3 0,5-10 0,3-9 1,2-11-1,3-16 0,7-12 0,-2-18 1,8-9 0,-3-19-1,5-6 1,5-9-1,0-3 1,-2 0-1,-5 5 1,-3 11-1,-8 12 0,-2 16 1,-23 18-1,25 20 1,-22 17-1,0 9 0,-6 8 1,0 4-1,1 1 1,-3-6-1,0-8 0,2-13 1,1-6 0,2-26-1,0 0 1,0 0-1,5-37 1,5 3-1,0-10 0,5-4 0,3-7 0,5 3-1,2 1 1,3 10 0,0 11-1,-2 12 1,-1 16 0,1 13-1,-6 14 1,-5 12 0,-2 7 1,-6 4-1,-2 0 0,-2-5 0,-3-6 1,0-12-1,0-25 1,0 25-1,0-25 0,5-28 0,5-1 0,3-15 0,12-8 0,6-5 0,2-3 0,5 1-1,3 8 1,-1 10 0,-2 16 0,-2 20-1,-11 21 1,-4 14 0,-6 14 1,-2 13-1,2 7 0,-2 4-1,-1-6-1,6-2-3,-13-24-6,23 1-14,-28-37-5,38 23-1,-38-23 0</inkml:trace>
          <inkml:trace contextRef="#ctx0" brushRef="#br1" timeOffset="193481.0663">-479 8001 3,'0'0'25,"0"0"1,-15-22-1,15 22-12,0 0-4,3 36-2,-8-6-3,7 13 0,-4 3-1,2 11 0,-6-2 0,1-2-1,-5-10 0,5-4 0,-2-14-1,7-25 1,0 0-1,0 0 0,7-20 0,6-12-1,10-10 0,2-8-1,11 0 1,2-3-1,5 10 0,-5 2 0,-2 15 1,4 17 0,-9 16 0,-1 18 1,-9 12 0,2 13 0,-1 5 0,4 7 0,2-5 0,-3-9 0,3-9-1,3-16-2,9-9-4,-9-30-12,7-10-11,-5-19-1,2-15 0</inkml:trace>
        </inkml:traceGroup>
        <inkml:traceGroup>
          <inkml:annotationXML>
            <emma:emma xmlns:emma="http://www.w3.org/2003/04/emma" version="1.0">
              <emma:interpretation id="{AE4C7041-28F6-4EAF-A8A4-ACC6C2114DB4}" emma:medium="tactile" emma:mode="ink">
                <msink:context xmlns:msink="http://schemas.microsoft.com/ink/2010/main" type="inkWord" rotatedBoundingBox="10974,13827 11905,13808 11941,15544 11010,15563"/>
              </emma:interpretation>
              <emma:one-of disjunction-type="recognition" id="oneOf15">
                <emma:interpretation id="interp67" emma:lang="en-US" emma:confidence="1">
                  <emma:literal>of</emma:literal>
                </emma:interpretation>
                <emma:interpretation id="interp68" emma:lang="en-US" emma:confidence="0">
                  <emma:literal>oof</emma:literal>
                </emma:interpretation>
                <emma:interpretation id="interp69" emma:lang="en-US" emma:confidence="0">
                  <emma:literal>oaf</emma:literal>
                </emma:interpretation>
                <emma:interpretation id="interp70" emma:lang="en-US" emma:confidence="0">
                  <emma:literal>oft</emma:literal>
                </emma:interpretation>
                <emma:interpretation id="interp71" emma:lang="en-US" emma:confidence="0">
                  <emma:literal>off</emma:literal>
                </emma:interpretation>
              </emma:one-of>
            </emma:emma>
          </inkml:annotationXML>
          <inkml:trace contextRef="#ctx0" brushRef="#br1" timeOffset="194536.1269">1358 7928 1,'-22'-7'10,"-11"-6"12,7 13-1,3 4-14,-2 5-1,7 14-2,3 5-2,10 8 0,5 1 0,10 4 0,8-4 1,12-1 0,11-13 0,10-5 1,5-18-1,5-9 0,-3-14 0,0-9 0,-12-16-1,-8-4-1,-15-10 0,-13 0-1,-20 5 0,-15 4-1,-13 15 0,-16 10-1,-7 19 1,-5 9-1,10 14 0,3 9 0,20 9 1,13-3 1,25 3 0,20-9 0,16-9 1,20-9 1,5-15 0,15-8 0,-2-19 1,7-6-1,-12-14 1,0-5-1,-11-7 1,-2 8 0,-18-1 0,-2 14 0,-21 7 0,-7 18 0,-13 23-1,-23 27 1,-7 35-1,-11 43 0,-2 33-1,0 26-1,5 24 1,10 8 1,12 3-2,11-11 1,13-23-1,7-37 1,5-37 0,6-29 0,4-35 1,3-27-1,-2-25 0,-3-21 0,-8-20 1,-7-5-2,-11-7 1,-9 3-1,-19 9 0,-14 6-2,-3 21-2,-16 5-6,18 32-11,-9-1-10,17 17-1,2-5 0</inkml:trace>
        </inkml:traceGroup>
        <inkml:traceGroup>
          <inkml:annotationXML>
            <emma:emma xmlns:emma="http://www.w3.org/2003/04/emma" version="1.0">
              <emma:interpretation id="{9861F25F-E22F-4CA5-A8B0-95D1B2ED3903}" emma:medium="tactile" emma:mode="ink">
                <msink:context xmlns:msink="http://schemas.microsoft.com/ink/2010/main" type="inkWord" rotatedBoundingBox="13143,13740 13930,13723 13955,14912 13167,14929"/>
              </emma:interpretation>
              <emma:one-of disjunction-type="recognition" id="oneOf16">
                <emma:interpretation id="interp72" emma:lang="en-US" emma:confidence="1">
                  <emma:literal>A</emma:literal>
                </emma:interpretation>
                <emma:interpretation id="interp73" emma:lang="en-US" emma:confidence="0">
                  <emma:literal>a</emma:literal>
                </emma:interpretation>
                <emma:interpretation id="interp74" emma:lang="en-US" emma:confidence="0">
                  <emma:literal>It</emma:literal>
                </emma:interpretation>
                <emma:interpretation id="interp75" emma:lang="en-US" emma:confidence="0">
                  <emma:literal>At</emma:literal>
                </emma:interpretation>
                <emma:interpretation id="interp76" emma:lang="en-US" emma:confidence="0">
                  <emma:literal>of</emma:literal>
                </emma:interpretation>
              </emma:one-of>
            </emma:emma>
          </inkml:annotationXML>
          <inkml:trace contextRef="#ctx0" brushRef="#br1" timeOffset="195409.1768">3473 7567 1,'0'0'14,"7"-32"11,-7 32 0,0 0-12,8-21-2,-8 21-2,0 41-2,-3 5 0,-9 18-2,1 21 0,-6 13 0,6 12-1,-6 2-1,4-2-1,0-14-1,3-12 1,5-24-1,3-17 1,-1-17 0,3-26 1,0 0-2,8-32 1,-1-12 0,3-13-1,1-21 1,4-18-2,3-16 0,7-9-1,3 0 1,2 2-1,3 7 1,3 13-1,2 19 0,-2 19 0,-3 19 1,-3 19 0,-4 23 0,2 19 0,-6 22 0,1 18 1,0 19-1,5 20 1,0 12 0,0 7-1,0-7 0,-3-5 1,-4-14-1,-3-15 0,-3-17 0,-5-20-1,-2-9-2,-8-30-1,2 34-4,-2-34-6,0 0-14,-28 28-4,28-28 2,-38 20-1</inkml:trace>
          <inkml:trace contextRef="#ctx0" brushRef="#br1" timeOffset="195621.1889">3556 8168 8,'0'0'24,"39"-29"1,-6 13-10,12 6-6,4-6 0,14 7-4,-2 0-4,5-2-6,3-1-18,-6 5-1,-7-4-2,-7 2 9</inkml:trace>
        </inkml:traceGroup>
        <inkml:traceGroup>
          <inkml:annotationXML>
            <emma:emma xmlns:emma="http://www.w3.org/2003/04/emma" version="1.0">
              <emma:interpretation id="{A4511939-D7B8-40D4-8928-984448013877}" emma:medium="tactile" emma:mode="ink">
                <msink:context xmlns:msink="http://schemas.microsoft.com/ink/2010/main" type="inkWord" rotatedBoundingBox="14814,13816 15583,13800 15603,14731 14833,14747"/>
              </emma:interpretation>
              <emma:one-of disjunction-type="recognition" id="oneOf17">
                <emma:interpretation id="interp77" emma:lang="en-US" emma:confidence="1">
                  <emma:literal>is</emma:literal>
                </emma:interpretation>
                <emma:interpretation id="interp78" emma:lang="en-US" emma:confidence="0">
                  <emma:literal>'is</emma:literal>
                </emma:interpretation>
                <emma:interpretation id="interp79" emma:lang="en-US" emma:confidence="0">
                  <emma:literal>in</emma:literal>
                </emma:interpretation>
                <emma:interpretation id="interp80" emma:lang="en-US" emma:confidence="0">
                  <emma:literal>"is</emma:literal>
                </emma:interpretation>
                <emma:interpretation id="interp81" emma:lang="en-US" emma:confidence="0">
                  <emma:literal>*is</emma:literal>
                </emma:interpretation>
              </emma:one-of>
            </emma:emma>
          </inkml:annotationXML>
          <inkml:trace contextRef="#ctx0" brushRef="#br1" timeOffset="200380.461">5772 7361 2,'0'0'23,"0"0"0,0 0-4,0 0-27,0 0-13,0 0-1,0 0 7</inkml:trace>
          <inkml:trace contextRef="#ctx0" brushRef="#br1" timeOffset="218056.4722">5040 7853 12,'0'0'9,"0"0"0,0 0-1,0 0-2,0 0 1,16-21-2,-16 21 0,0 0 0,0 0 0,-3 21 0,3 2 0,-5 4-1,0 12 0,0 2 0,2 9-1,1 1-1,2 4 0,5-10-1,3-1 0,4-12 0,6-9 0,-18-23 0,46 13 1,-16-24-1,8-10 1,-5-11-1,3-6 0,0-6 1,-3-4-2,-3 0 1,1 2-1,-9 5 1,-1 5-1,-1 6 0,-20 30 0,41-28 0,-41 28 0,45 12 0,-22 6 0,3 10 1,-1 8-1,1 3 1,-4 4 0,1-1 0,-5-1 1,-5-5-1,-3-4 0,-5-4 1,-5-5-1,0-23 0,-15 32 0,15-32-1,-36 11-2,36-11-3,-53-7-5,30-2-18,-10-7 0,0-2-1,0-10 3</inkml:trace>
          <inkml:trace contextRef="#ctx0" brushRef="#br1" timeOffset="218286.4853">5099 7471 28,'0'0'26,"0"0"-2,-31-28-7,31 28-42,0 0-1,38 12-1,-38-12 11</inkml:trace>
        </inkml:traceGroup>
        <inkml:traceGroup>
          <inkml:annotationXML>
            <emma:emma xmlns:emma="http://www.w3.org/2003/04/emma" version="1.0">
              <emma:interpretation id="{CCEB81CD-7ED9-4121-A981-EB212EA4E4AD}" emma:medium="tactile" emma:mode="ink">
                <msink:context xmlns:msink="http://schemas.microsoft.com/ink/2010/main" type="inkWord" rotatedBoundingBox="16407,13712 21846,13598 21878,15128 16439,15242"/>
              </emma:interpretation>
              <emma:one-of disjunction-type="recognition" id="oneOf18">
                <emma:interpretation id="interp82" emma:lang="en-US" emma:confidence="1">
                  <emma:literal>orthogonal</emma:literal>
                </emma:interpretation>
                <emma:interpretation id="interp83" emma:lang="en-US" emma:confidence="0">
                  <emma:literal>orthoganal</emma:literal>
                </emma:interpretation>
                <emma:interpretation id="interp84" emma:lang="en-US" emma:confidence="0">
                  <emma:literal>orthogona</emma:literal>
                </emma:interpretation>
                <emma:interpretation id="interp85" emma:lang="en-US" emma:confidence="0">
                  <emma:literal>orthogenet</emma:literal>
                </emma:interpretation>
                <emma:interpretation id="interp86" emma:lang="en-US" emma:confidence="0">
                  <emma:literal>orthogene</emma:literal>
                </emma:interpretation>
              </emma:one-of>
            </emma:emma>
          </inkml:annotationXML>
          <inkml:trace contextRef="#ctx0" brushRef="#br1" timeOffset="220768.6273">7129 7917 8,'-2'-23'13,"2"23"0,-11-21-2,11 21 0,-17-23-2,17 23-1,-26-25-1,3 18-1,-7-6-2,-1 8 0,-9 3-2,-1 6-1,-5 8 0,1 8 0,-4 12-1,6 10 1,8 8-1,4 3 1,11 1-1,10 6 1,10-7-1,12-3 1,11-11 0,13-7-1,12-14 1,8-7 0,-3-13 1,3-9-1,-8-12 0,-4-7 1,-14-6-1,-7-10 0,-18-5 0,-15-1-1,-13 2 1,-5-1-1,-5 10 0,0 5-1,0 10 0,2 8 0,6 11-1,25 7 0,-23 5 0,23-5 0,0 0 0,0 0 1,38 18 0,-7-18 1,4-5 1,9 1-1,1-10 1,9 3 0,-1-5 0,0 4 0,-7-1 0,-3 8 0,-5 0 0,-5 12 0,-7 16 0,-6 9 1,-10 9-1,-5 14 1,-5 2-1,-5 10 1,-2-3 0,-3-2-1,-1-12 0,1-9 0,3-14 0,2-4 0,5-23 0,0 0 0,0 0 0,2-27-1,6-5 1,7-7-1,3-7 0,5-4 0,5-3-1,5 1 1,5 4-1,-3 2 1,3 12-1,-5 4 0,3 5 1,-3 9-1,-2 0 0,-3 7 0,-1-1 1,1-1-1,0-3 1,0-2-1,3-4 1,-3-10 0,0 0-1,0-6 1,-5-8 0,-1 1 0,-1 2 1,-9 4-1,-1 5 0,-6 7 0,-5 25 1,2-23-1,-2 23 0,-20 30 1,5 6-1,-1 10 0,1 11 0,2 10 1,1 8-1,4 3 1,8-3-1,5-6 1,8-7-1,5-14 1,-1-10 0,9-15-1,-1-14 1,6-13-1,2-14 0,0-14 1,-3-12-1,1-11 0,-1-11 0,-2-5-1,-5 0 2,-3 0-2,-7 7 2,-5 12-2,-1 8 1,-4 14 0,-3 30 0,0 0 0,0 0 0,-25 44 0,12 6 0,-2 12 0,-1 11 0,1 7 1,0 2-1,2-4 1,3-7-1,2-11 1,6-12-1,-1-14 1,3-34-1,3 27 1,-3-27-1,13-22 1,-3-6-1,8-9 0,-1-4 0,6-2-1,3-1 0,-4 6 1,1 6-1,0 13 1,0 17-1,-23 2 1,41 32 0,-21-2 0,8 6 0,-8 1 0,11-1 0,-6-6-1,3-5-1,-5-16-5,10 3-7,-10-21-14,-23 9 0,38-51 0,-25 13 6</inkml:trace>
          <inkml:trace contextRef="#ctx0" brushRef="#br1" timeOffset="220949.6376">8257 7587 12,'0'0'23,"-2"-32"-1,27 19-11,16-6-7,15 1-3,15 0-7,10 2-14,1-5-1,6 5-1,-4-2 19</inkml:trace>
          <inkml:trace contextRef="#ctx0" brushRef="#br1" timeOffset="222985.754">9195 7766 10,'-23'14'25,"-2"-1"0,-1 3 0,9 12-16,-6 1-4,10 10-1,-2 5-1,12 2-1,1 2 0,12-3-1,5-4 0,5-4 0,6-12 0,2-4 0,0-14 1,5-7-1,-8-12 0,1-11 0,-11-11-1,-3-14 0,-9-7 0,-11-9-1,-7 0 0,-13 2 0,-2 3 0,-3 9 0,2 11-1,1 14 0,30 25 1,-36-12 0,36 12 0,13 34 0,15-8 0,12 1 0,16 3 1,13-3 1,10-2-1,5-9 1,2-7 0,-7-9 0,-6-6 1,-7-6-1,-20-15 1,-10-1 0,-21-11 0,-12 5 0,-19-2 0,-9 4-1,-13 4 0,-10 10-1,-6 13 0,-7 14 0,5 17-1,5 3 1,16 17-1,9 4 1,19 5 0,12-2-1,15-3 1,13-9 0,10-9 0,3-4 0,0-10-1,-5-7 1,-6-1 1,-4-1-1,-8 7 1,-8 9 0,-8 9 0,-4 12 0,-6 11 1,-2 9-1,0 3 1,-5 2-1,-3-2 1,-2-3-1,-3-14 0,1-6 0,-9-16 0,-2-7 0,-7-21 1,-1-6-1,-5-19 0,3-7 0,5-14-1,8-6 0,12-9 0,18-10 0,16 3-1,19-5 0,21 0-1,10 0 0,16 5 1,2-1-1,2 8 1,-4 6 0,-9 5 1,-9 9 1,-18 5 0,-8 9 0,-15 7 0,-28 18 0,0 0 0,0 0 1,0 0-2,-26 39 1,4-3-1,-1 8 0,2 8 0,4 3 0,6 2 0,6-2 0,10-9 0,6-9 0,6-10 0,-17-27 0,41 21 0,-18-28 0,-23 7 0,41-44 0,-31 5 0,-3-9-1,-4-7 1,-11 1 0,-2-1 0,-5 2-1,0 7 1,-1 7-1,6 10 1,5 8-1,5 21 0,23-18 1,8 18-1,7 2 1,7 10-1,4 1 1,1 12 0,1 10 0,-8 6 1,-9 7-1,-9 5 1,-10-1-1,-10-2 1,-5 3 0,-7-12 0,-6-6 0,-2-13 0,15-22 0,-26 23 0,26-23-1,-23-9 1,18-11-1,8-6 0,7-10-1,8-1 0,5-6 0,10-1 1,2 3-1,8 7 0,-2 9 0,0 11 0,-6 9 1,-2 17 0,-7 6 0,-6 10-1,-5 6 1,-2 0 0,0 3 0,-1-3 0,4-7 0,4-6 1,3-7-1,7-10 0,6-6 0,7-7 0,0-9 0,3-8 0,-3-6 0,1-6 0,-9-6 0,-9 3 1,-9 0-1,-9 4 0,-13 5 0,-8 12-1,-12 6 1,-6 12 0,-4 13 0,-1 5-1,3 9 1,5 5-1,5 4 1,11-2 0,6 3-1,9-8 1,7-6-1,-10-21 0,43 22 0,-15-19-1,0-10 1,0-2 0,-2-7-1,-4 4 1,-22 12 0,34-23 1,-34 23-1,0 0 1,0 0-1,0 0 1,22 37 0,-19-12 0,5 5-1,2 0 2,2-1-1,6-1 0,3-8 1,4-8-1,5-12 1,3-9-1,1-14 1,-1-12 0,2-15 0,-4-12 0,-1-13-1,-4-12 1,-4-7-1,1-6 1,-5-3-2,-3 2 2,-5 12-1,-7 11 0,-3 14 0,-3 16 1,-4 18-1,7 30 1,-31 3 0,11 26 0,5 17 0,2 14 0,3 13 0,5 11 0,5 12 0,5 5 0,8 2 0,9-5 0,6-8-1,5-13 0,0-17-2,11-10-3,-9-29-6,16-10-17,-10-25 0,-3-9-1,-5-18 0</inkml:trace>
        </inkml:traceGroup>
        <inkml:traceGroup>
          <inkml:annotationXML>
            <emma:emma xmlns:emma="http://www.w3.org/2003/04/emma" version="1.0">
              <emma:interpretation id="{EE1D4E88-C108-4365-AC42-F7FC8B01D65C}" emma:medium="tactile" emma:mode="ink">
                <msink:context xmlns:msink="http://schemas.microsoft.com/ink/2010/main" type="inkWord" rotatedBoundingBox="22592,13690 23306,13675 23326,14610 22612,14625"/>
              </emma:interpretation>
              <emma:one-of disjunction-type="recognition" id="oneOf19">
                <emma:interpretation id="interp87" emma:lang="en-US" emma:confidence="1">
                  <emma:literal>to</emma:literal>
                </emma:interpretation>
                <emma:interpretation id="interp88" emma:lang="en-US" emma:confidence="0">
                  <emma:literal>ho</emma:literal>
                </emma:interpretation>
                <emma:interpretation id="interp89" emma:lang="en-US" emma:confidence="0">
                  <emma:literal>lo</emma:literal>
                </emma:interpretation>
                <emma:interpretation id="interp90" emma:lang="en-US" emma:confidence="0">
                  <emma:literal>do</emma:literal>
                </emma:interpretation>
                <emma:interpretation id="interp91" emma:lang="en-US" emma:confidence="0">
                  <emma:literal>wd</emma:literal>
                </emma:interpretation>
              </emma:one-of>
            </emma:emma>
          </inkml:annotationXML>
          <inkml:trace contextRef="#ctx0" brushRef="#br1" timeOffset="223644.7918">12946 7247 1,'0'0'24,"0"0"0,0 0 1,-21 27-12,3-4-3,8 23-3,-5 0-1,2 15-1,-4 6-2,9 8-1,3 3 0,10 0-1,3-3 0,9-9-1,1-8 1,7-13-1,3-13 0,3-13 0,2-17 0,0-14-1,0-8 0,0-8-1,0-6 1,-5 0-1,0 2 1,-8 4 0,-4 5-1,-16 23 1,0 0 0,0 0 1,7 23-1,-12 9 1,0 10-1,2-1 1,3 7 0,3-5 1,5-4-1,4-5 1,6-11 0,5-9-1,0-12 1,7-6 0,-2-12 0,3-10 0,-3-8 0,-5-9 0,-6-8 0,-4-3-1,-10-4 0,-8 1 0,-16 0 0,-9 7-1,-8 6-1,-13 10-5,10 13-8,-10 5-11,6 7 0,1 5 1</inkml:trace>
          <inkml:trace contextRef="#ctx0" brushRef="#br1" timeOffset="223878.8052">12821 7528 31,'-20'-23'27,"20"23"-1,66-32 0,-5 14-22,20 4-5,21 0-11,4-2-11,-1-2-3,-4 0 0,-12-5 1</inkml:trace>
        </inkml:traceGroup>
      </inkml:traceGroup>
      <inkml:traceGroup>
        <inkml:annotationXML>
          <emma:emma xmlns:emma="http://www.w3.org/2003/04/emma" version="1.0">
            <emma:interpretation id="{3E938B57-B75A-41B5-9CE8-FD0A6C8B3A6F}" emma:medium="tactile" emma:mode="ink">
              <msink:context xmlns:msink="http://schemas.microsoft.com/ink/2010/main" type="line" rotatedBoundingBox="17225,15200 23342,15006 23393,16607 17275,16801"/>
            </emma:interpretation>
          </emma:emma>
        </inkml:annotationXML>
        <inkml:traceGroup>
          <inkml:annotationXML>
            <emma:emma xmlns:emma="http://www.w3.org/2003/04/emma" version="1.0">
              <emma:interpretation id="{268CED9F-6BC1-4FEF-9172-5206D1CF897F}" emma:medium="tactile" emma:mode="ink">
                <msink:context xmlns:msink="http://schemas.microsoft.com/ink/2010/main" type="inkWord" rotatedBoundingBox="17225,15200 23342,15006 23393,16607 17275,16801"/>
              </emma:interpretation>
              <emma:one-of disjunction-type="recognition" id="oneOf20">
                <emma:interpretation id="interp92" emma:lang="en-US" emma:confidence="0">
                  <emma:literal>(y-Aw)</emma:literal>
                </emma:interpretation>
                <emma:interpretation id="interp93" emma:lang="en-US" emma:confidence="1">
                  <emma:literal>(y -A w)</emma:literal>
                </emma:interpretation>
                <emma:interpretation id="interp94" emma:lang="en-US" emma:confidence="0">
                  <emma:literal>(y -Aw)</emma:literal>
                </emma:interpretation>
                <emma:interpretation id="interp95" emma:lang="en-US" emma:confidence="0">
                  <emma:literal>(y. Aw)</emma:literal>
                </emma:interpretation>
                <emma:interpretation id="interp96" emma:lang="en-US" emma:confidence="0">
                  <emma:literal>(y Awl</emma:literal>
                </emma:interpretation>
              </emma:one-of>
            </emma:emma>
          </inkml:annotationXML>
          <inkml:trace contextRef="#ctx0" brushRef="#br1" timeOffset="231337.2318">7752 8836 5,'0'0'7,"0"0"0,0 0 0,-26-14 0,26 14 1,0 0 0,-40 10 0,40-10 0,-44 29 1,24 3-1,-15 3 0,7 20-1,-8 6-1,11 22 1,-1 6-3,13 11 0,3 3 0,15 5-1,6-8-1,14-1-1,8-15 1,8-10-2,7-10 2,3-12-3,5-11 0,-3-18-5,11 0-8,-14-18-14,4-8 1,-11-8-1,-2-10 2</inkml:trace>
          <inkml:trace contextRef="#ctx0" brushRef="#br1" timeOffset="231984.2688">8631 9344 1,'-36'-16'18,"36"16"6,-35-12 0,35 12-13,0 0-1,-36 19-2,36 8-1,-2 3-2,9 9-1,6 4 0,10 8 0,2-6-2,11 3 1,2-13-2,5-6 1,5-13-1,1-9 0,-6-14 0,3-6 0,-6-13 0,-2-8-1,-5-5 1,-2-2-1,-8 2 1,-3 5 0,-7 4 0,-3 7-1,-10 23 1,0 0 0,0 0 1,10 60-1,-5-3 1,0 16-1,3 9 2,5 12-2,-3 2 2,0-2-2,-2-12 2,-6-8-2,-10-20 1,-4-8 0,-14-16-1,-7-14 0,-12-14 0,-9-6-1,-4-8-1,-3-8-1,2-1-2,-7-11-4,26 14-11,-9-14-12,32 9 0,6-7-1,24 3 1</inkml:trace>
          <inkml:trace contextRef="#ctx0" brushRef="#br1" timeOffset="232234.2831">9835 9657 34,'0'0'28,"33"7"-2,-7-16 0,17 2-25,3 5-3,2-12-8,16 5-15,-1-5 0,-2-2-1,-5-2 0</inkml:trace>
          <inkml:trace contextRef="#ctx0" brushRef="#br1" timeOffset="232780.3142">11068 8980 41,'0'0'29,"0"0"1,2 41-2,-7 10-24,-10 15 0,5 21-1,-3 9-1,0 11 0,1-4-1,1-7-1,1-11 1,3-14 0,2-21-1,0-13 1,5-37 0,0 0 0,0 0 0,0 0 0,-18-48 0,15 0-1,1-16 0,4-16-1,8-14 0,6-11 0,9 2 0,3 0 0,10 9 0,3 10 0,2 17 1,0 17 0,0 20 1,-2 23-1,-3 16 2,5 19-1,-5 18 0,3 18 1,-3 11-1,3 17 1,-3 6-1,0 7 0,-2-4-1,-6-7 1,-2-12-2,-5-16 0,-3-9-3,-10-22-4,13-1-10,-23-34-12,0 0 0,0 0-1,0 0 1</inkml:trace>
          <inkml:trace contextRef="#ctx0" brushRef="#br1" timeOffset="232978.3255">11103 9573 18,'26'-14'26,"12"-2"-1,13 0-1,7-5-18,21 5-2,7 2-9,3-2-17,3 0-2,-3-2-1,-8 0 0</inkml:trace>
          <inkml:trace contextRef="#ctx0" brushRef="#br1" timeOffset="233489.3547">12135 9417 32,'0'0'29,"0"0"0,0 0-1,-15 34-18,20-6-5,10 11-2,3 4-2,7 7 1,6 1-1,2-3-1,2-7 0,3-7 0,1-11 0,-1-11 0,-8-10-1,1-9 1,-1-11-1,-2-10 0,0-2 1,-3-4-1,-2 2 1,-2 2-1,-1 8 1,-20 22 0,28-26 0,-28 26 0,20 23 0,-10 2 1,3 3-1,2 2 0,3-1 1,2-1-1,6-8 1,2-6 0,0-7-1,5-9 1,0-12 0,2-4 0,-2-12 0,-2-11-1,-1-10 1,-7-10-1,-7-10 1,-6-2-1,-8 2-2,-7-5-2,0 19-10,-13 0-14,3 16-1,-8 9 0,23 32-1</inkml:trace>
          <inkml:trace contextRef="#ctx0" brushRef="#br1" timeOffset="233860.376">13400 8571 11,'33'4'28,"-20"17"0,7 16 0,-9 11-14,14 32 0,-10 11-4,8 37-2,-10 14-3,2 16 0,-12-5-2,-1 0-1,-12-11 0,-8-14 0,-7-20-2,-6-28-3,-2-16-4,-18-28-18,13-8-5,-5-24 0,5-8-3</inkml:trace>
        </inkml:traceGroup>
      </inkml:traceGroup>
    </inkml:traceGroup>
    <inkml:traceGroup>
      <inkml:annotationXML>
        <emma:emma xmlns:emma="http://www.w3.org/2003/04/emma" version="1.0">
          <emma:interpretation id="{F92ED00A-B363-4DC8-AA90-3CD066C07BAF}" emma:medium="tactile" emma:mode="ink">
            <msink:context xmlns:msink="http://schemas.microsoft.com/ink/2010/main" type="paragraph" rotatedBoundingBox="986,16606 22798,16607 22797,18597 985,185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EE6CF8-C34F-441A-B888-E97B2BA87CC4}" emma:medium="tactile" emma:mode="ink">
              <msink:context xmlns:msink="http://schemas.microsoft.com/ink/2010/main" type="inkBullet" rotatedBoundingBox="986,17660 1157,17661 1156,17881 985,17880"/>
            </emma:interpretation>
            <emma:one-of disjunction-type="recognition" id="oneOf21">
              <emma:interpretation id="interp97" emma:lang="en-US" emma:confidence="0">
                <emma:literal>•</emma:literal>
              </emma:interpretation>
            </emma:one-of>
          </emma:emma>
        </inkml:annotationXML>
        <inkml:trace contextRef="#ctx0" brushRef="#br1" timeOffset="252061.4171">-8811 11322 1,'5'-21'14,"-5"21"3,0 0-7,0 0-3,0 0-2,0 0 0,0 0-1,0 0-2,0 0 0,21 32-1,-21-32 1,20 32 0,-20-32-1,23 26 1,-23-26-1,25 6 1,-25-6 0,23-16 0,-23 16 0,21-36 0,-11 13 0,-5-2 0,-3 2 0,-4 0 1,2 23-1,-10-30 0,10 30 0,-23 5-1,23-5 0,-33 39-1,20-12 0,-2 3 1,5 0-2,2-1 2,5-1-1,3-28 1,11 32 0,-11-32-1,0 0 1,35-5-1,-35 5 2,33-36-2,-15 11 2,-5-5-2,-3-2 2,-2 2-1,-3 3 0,-8 4 0,3 23 0,0 0-2,-36-12-2,36 12-7,-25 37-13,17-12-1,6-2-1,2-23 0</inkml:trace>
      </inkml:traceGroup>
      <inkml:traceGroup>
        <inkml:annotationXML>
          <emma:emma xmlns:emma="http://www.w3.org/2003/04/emma" version="1.0">
            <emma:interpretation id="{6F4F8BC6-C0A5-4BE4-ABFF-0212F42E0D4F}" emma:medium="tactile" emma:mode="ink">
              <msink:context xmlns:msink="http://schemas.microsoft.com/ink/2010/main" type="line" rotatedBoundingBox="4897,16606 22798,16607 22797,18597 4896,18596"/>
            </emma:interpretation>
          </emma:emma>
        </inkml:annotationXML>
        <inkml:traceGroup>
          <inkml:annotationXML>
            <emma:emma xmlns:emma="http://www.w3.org/2003/04/emma" version="1.0">
              <emma:interpretation id="{7B8B2D5D-F48C-402D-8F0F-17947C9F23D1}" emma:medium="tactile" emma:mode="ink">
                <msink:context xmlns:msink="http://schemas.microsoft.com/ink/2010/main" type="inkWord" rotatedBoundingBox="4897,16606 6611,16607 6611,18222 4896,18221"/>
              </emma:interpretation>
              <emma:one-of disjunction-type="recognition" id="oneOf22">
                <emma:interpretation id="interp98" emma:lang="en-US" emma:confidence="0">
                  <emma:literal>At</emma:literal>
                </emma:interpretation>
                <emma:interpretation id="interp99" emma:lang="en-US" emma:confidence="0">
                  <emma:literal>AT</emma:literal>
                </emma:interpretation>
                <emma:interpretation id="interp100" emma:lang="en-US" emma:confidence="0">
                  <emma:literal>A'</emma:literal>
                </emma:interpretation>
                <emma:interpretation id="interp101" emma:lang="en-US" emma:confidence="0">
                  <emma:literal>AI</emma:literal>
                </emma:interpretation>
                <emma:interpretation id="interp102" emma:lang="en-US" emma:confidence="0">
                  <emma:literal>A,</emma:literal>
                </emma:interpretation>
              </emma:one-of>
            </emma:emma>
          </inkml:annotationXML>
          <inkml:trace contextRef="#ctx0" brushRef="#br1" timeOffset="253012.4714">-4844 10540 1,'0'0'16,"7"30"4,-9 2 1,-8 13-13,0 15-1,2 20-1,-5 7 0,8 13 0,-5 1-1,8 4-1,-1-2 0,3-7-2,0-13 0,3-13-1,-1-15 1,3-14 0,-5-11 1,5-7 0,-5-23 0,0 0 0,-7-32 0,7 0 0,-3-11-1,1-10 0,-1-16-2,3-15 0,3-12-2,2-5 2,7 0-2,1 1 1,5 6 0,0 7 0,10 12 0,-1 15 1,4 17-1,-1 15 1,3 17 1,1 11-1,4 16 1,0 16 1,-3 18 0,11 19 0,0 13 0,0 12 0,-3 7 1,2 1-2,-4 1 2,2 3-2,-7-13 1,-8-8-1,-8-14 0,1-9-1,-6-14 2,-3-9-2,-6-10-1,-6-29 0,7 28-5,-7-28-9,0 0-13,-25-28-1,10 3-1,-16-14 1</inkml:trace>
          <inkml:trace contextRef="#ctx0" brushRef="#br1" timeOffset="253236.4842">-4755 11285 24,'40'5'22,"-12"-19"0,8-2-9,7 3-10,11-3-2,7 2-9,2-2-11,6 2-2,-11-6-2,3 3 10</inkml:trace>
          <inkml:trace contextRef="#ctx0" brushRef="#br1" timeOffset="253621.5063">-3995 10268 18,'28'7'26,"-28"-7"1,35-12-1,-7-4-15,15 14-3,6-7-1,17 4-2,2-2-2,14 0 0,-4 3-3,-1-5-2,-1 6-6,-15-8-12,-5 6-7,-18-4 0,-13 0-1</inkml:trace>
          <inkml:trace contextRef="#ctx0" brushRef="#br1" timeOffset="253842.519">-3347 10204 28,'-6'29'27,"-1"8"-1,-6 4-1,5 10-20,-2 3 0,5 6-3,5-1-6,0-8-8,10-1-12,6-11-1,1-12-1,-17-27 0</inkml:trace>
        </inkml:traceGroup>
        <inkml:traceGroup>
          <inkml:annotationXML>
            <emma:emma xmlns:emma="http://www.w3.org/2003/04/emma" version="1.0">
              <emma:interpretation id="{072BC67B-4E79-45BC-9FCB-4C280506507B}" emma:medium="tactile" emma:mode="ink">
                <msink:context xmlns:msink="http://schemas.microsoft.com/ink/2010/main" type="inkWord" rotatedBoundingBox="7689,16698 16849,16479 16895,18411 7735,18630"/>
              </emma:interpretation>
              <emma:one-of disjunction-type="recognition" id="oneOf23">
                <emma:interpretation id="interp103" emma:lang="en-US" emma:confidence="0">
                  <emma:literal>(iy-Aw)=0</emma:literal>
                </emma:interpretation>
                <emma:interpretation id="interp104" emma:lang="en-US" emma:confidence="0">
                  <emma:literal>(1y-Aw) =0</emma:literal>
                </emma:interpretation>
                <emma:interpretation id="interp105" emma:lang="en-US" emma:confidence="0">
                  <emma:literal>(by-Ann) =0</emma:literal>
                </emma:interpretation>
                <emma:interpretation id="interp106" emma:lang="en-US" emma:confidence="0">
                  <emma:literal>(y-Aw)=0</emma:literal>
                </emma:interpretation>
                <emma:interpretation id="interp107" emma:lang="en-US" emma:confidence="0">
                  <emma:literal>(iy-Aw) =0</emma:literal>
                </emma:interpretation>
              </emma:one-of>
            </emma:emma>
          </inkml:annotationXML>
          <inkml:trace contextRef="#ctx0" brushRef="#br1" timeOffset="254388.5501">-1709 10249 6,'-50'26'25,"17"1"1,-8 14 0,-7 14-15,15 30 0,-13 13-2,13 26-2,-3 6-2,13 12-2,3-1 0,15 4-1,2-13 0,6-8-3,15-19-1,0-20-5,20-5-9,-3-23-11,8-16-1,1-16 1,1-14 0</inkml:trace>
          <inkml:trace contextRef="#ctx0" brushRef="#br1" timeOffset="255017.5861">-1022 10732 17,'0'0'27,"-6"-34"-2,6 34 1,0 0-18,-22-3-2,14 29-2,5 15-2,-7 7-1,5 13 0,-8 4 1,6 5 0,-6-1 0,6-3 0,-6-15 0,8-6 1,-3-15-1,6-7 1,2-23 0,-11 21-1,11-21 0,0 0 0,0 0 0,-25-19-1,25 19 0,-15-20-1,15 20 0,0 0 0,-18-28 0,18 28-1,0 0 1,0 0 0,0 0 0,0 0 0,0 0-1,0 0 1,0 0 0,0 0 0,0 0 0,0 0 0,0 0 0,0 0 0,0 0 0,0 0 0,0 0-1,0 0 1,0 0 0,0 0 0,0 0 0,0 0-1,0 0 1,0 0-2,0 0-2,0 0-5,0 0-7,0 0-12,0 0 0,0 0-1,0 0 2</inkml:trace>
          <inkml:trace contextRef="#ctx0" brushRef="#br1" timeOffset="256256.6571">-1177 10757 21,'0'0'21,"0"0"-6,0 0-1,0 0-4,-11 23-1,11 0-1,5 13-1,1 3-1,4 14-1,5 0-2,8 6-1,-3-4-1,8-3 0,0-8 0,5-7-1,0-12 1,3-7-1,-8-7 1,5-8 0,-3-8 0,3-2 0,-2-9 0,2-2 0,-5-7 0,-3-5 0,-5-7 0,-2-4-1,-5-4 1,-5-1-1,-3 2 0,-5 3 1,-3 5 0,1 6-1,-1 9 1,3 21-1,0 0 1,0 0 0,-13 28 0,13 13 0,0 12 0,3 13 1,2 14 0,3 14 0,-1 6-1,8 5 0,-4 3 1,1-3-2,-2-4 1,1-5 0,-9-12-1,-2-8 1,-10-17 0,-3-11 0,-7-13 0,-3-12 0,-7-14 0,-6-14 0,-2-11 0,-3-7-1,1-6 0,-1-8-1,3 3 0,2-5-2,13 14-3,-7-10-8,30 35-16,-10-39-1,10 39 0,18-29 0</inkml:trace>
          <inkml:trace contextRef="#ctx0" brushRef="#br1" timeOffset="256633.6787">-90 11331 19,'26'7'26,"-26"-7"-1,33-9 1,-33 9-18,50-12-3,-17 6-1,13-1-2,0 0-3,2-5-8,8 3-15,-3-2-2,-7-3 0,0-4-1</inkml:trace>
          <inkml:trace contextRef="#ctx0" brushRef="#br1" timeOffset="257212.7118">1031 10638 29,'0'0'28,"0"0"-1,0 0 0,-13 35-21,3 17-1,-8 12-3,3 18 0,-6 15 0,4 10 0,-1 5 0,3 2-1,2-11 0,3-11 0,5-19 0,2-14-1,-2-15 1,5-14 0,0-30 0,0 0 0,0 0 0,3-39 0,-1 0-2,1-11 1,-1-17-1,6-15-1,5-14-1,4-18 0,11 6-1,-2-6 1,12 6 0,-5 8 0,5 13 2,-5 16 1,0 18 0,0 28 2,-5 14 1,8 22 0,-6 19 0,8 22 1,3 15 0,7 22-1,-2 12 0,7 11-1,-4 0 1,-1-3-2,-5-8 0,-5-14-2,0-14-1,-15-20-3,5-5-7,-23-23-11,-5-25-7,13 23-1,-13-23 1</inkml:trace>
          <inkml:trace contextRef="#ctx0" brushRef="#br1" timeOffset="257420.7237">1140 11285 1,'25'-13'21,"16"-3"1,5-5 0,12-2-18,11 3-8,7-5-15,10 6-2,-4-6-1</inkml:trace>
          <inkml:trace contextRef="#ctx0" brushRef="#br1" timeOffset="257932.7529">2060 11089 6,'5'27'26,"-5"-27"0,23 41 1,-11-15-17,14 15-2,-3 0-1,10 5-3,-3-1-1,6-4-1,-3-6 0,0-8-2,0-8 1,-3-10-1,1-9-1,-6-9 0,3-10-1,-5-8-1,3-8 1,-6-3 0,3 6 0,-11-3 1,4 8-1,-16 27 2,18-25 0,-18 25 1,15 23 0,-3-1 0,1 6-1,7 2 1,-2-3 1,8-2 0,-1-9-1,3-7 1,3-9 0,-1-7 0,-2-9 0,2-6 0,-2-10-1,-5-3 0,-5 1-1,-5-7-3,2 11-13,-20-6-11,-5 3 0,-13 1-2,-5 5 5</inkml:trace>
          <inkml:trace contextRef="#ctx0" brushRef="#br1" timeOffset="258472.7838">3267 10236 6,'12'32'24,"-12"-32"1,28 45-9,3 6-4,-3 4 0,20 32-2,-2 11-2,12 23 0,-7 5-3,5 7 0,-18-5-1,-7 0 0,-24-12-2,-7-13 0,-23-23 0,-12-13-3,-8-17 0,-13-16-4,7-4-14,-6-23-10,6-5-1,-2-16 0,11 1 1</inkml:trace>
          <inkml:trace contextRef="#ctx0" brushRef="#br1" timeOffset="259164.8233">4509 11171 1,'0'0'17,"-38"-7"7,38 7 0,0 0-12,0 0-2,51-7-2,-15 3-3,20 6 0,5-4-1,12 4-3,3 3-5,-4-8-13,-1 8-8,-8-3 0,-12 1-1</inkml:trace>
          <inkml:trace contextRef="#ctx0" brushRef="#br1" timeOffset="259352.8341">4758 11450 5,'0'0'25,"54"9"1,-11-11-1,15 2-15,3-5-4,5-1-9,8-4-18,2 1-2,-5-2-1,-7-5-1</inkml:trace>
          <inkml:trace contextRef="#ctx0" brushRef="#br1" timeOffset="260128.8785">6151 10506 6,'-23'-14'19,"23"14"-5,-25-2-2,25 2-2,-33 20-2,17 5 0,-14 3-1,7 17-1,-10 13 0,10 17 0,-2 5-1,9 14-1,11-5-1,13 7-1,7-9 1,18-2-1,8-14 0,12-12-1,8-9 1,10-11-1,0-9 2,8-9-2,-3-10 0,3-4 0,-8-9 0,1-8 0,-4-6-1,-4-4 1,-1-8 0,-2-4 0,-7-13-1,-6-8 2,-10-9-2,-8-13 1,-12-12 1,-15-7-2,-21-4 1,-15-1-1,-13 3 0,-15 7 0,-12 9 0,-14 14-1,-2 18-2,-7 7-2,12 29-11,-13 5-12,8 17-1,3 1-1,10 12-1</inkml:trace>
        </inkml:traceGroup>
        <inkml:traceGroup>
          <inkml:annotationXML>
            <emma:emma xmlns:emma="http://www.w3.org/2003/04/emma" version="1.0">
              <emma:interpretation id="{4B7AB5C9-75E3-429B-AC96-4371D3A6F88C}" emma:medium="tactile" emma:mode="ink">
                <msink:context xmlns:msink="http://schemas.microsoft.com/ink/2010/main" type="inkWord" rotatedBoundingBox="18746,17198 22798,17199 22797,17915 18745,17914">
                  <msink:destinationLink direction="with" ref="{4F2225D0-ED53-4F87-B7F1-455EA653D699}"/>
                </msink:context>
              </emma:interpretation>
              <emma:one-of disjunction-type="recognition" id="oneOf24">
                <emma:interpretation id="interp108" emma:lang="en-US" emma:confidence="1">
                  <emma:literal>same</emma:literal>
                </emma:interpretation>
                <emma:interpretation id="interp109" emma:lang="en-US" emma:confidence="0">
                  <emma:literal>Same</emma:literal>
                </emma:interpretation>
                <emma:interpretation id="interp110" emma:lang="en-US" emma:confidence="0">
                  <emma:literal>game</emma:literal>
                </emma:interpretation>
                <emma:interpretation id="interp111" emma:lang="en-US" emma:confidence="0">
                  <emma:literal>came</emma:literal>
                </emma:interpretation>
                <emma:interpretation id="interp112" emma:lang="en-US" emma:confidence="0">
                  <emma:literal>Name</emma:literal>
                </emma:interpretation>
              </emma:one-of>
            </emma:emma>
          </inkml:annotationXML>
          <inkml:trace contextRef="#ctx0" brushRef="#br2" timeOffset="302633.3096">9447 10885 3,'-3'-34'18,"-5"13"-2,8 21-3,-28-34-1,28 34-2,-45-27-3,17 24-1,-10-4-1,0 10-2,-8 4 0,5 4-2,-5 10 0,6 1-1,7 8 0,7 5 0,11 1-1,15 3 1,15 0 0,13 2 0,21 0 0,9 3 0,16-3 0,2-2 1,5 0-1,-2-3 0,-10-4 2,-14 0 0,-19-7 1,-13 3-1,-28-8 1,5-20 0,-66 32 1,7-20-1,-14-5 0,-6-3-1,-5-4-1,3-4 1,4-5-3,11-1 1,16 1-2,9-7-4,41 16-6,-25-16-14,25 16 0,27-11-1,6 6 1</inkml:trace>
          <inkml:trace contextRef="#ctx0" brushRef="#br2" timeOffset="303974.3864">10328 10997 2,'0'0'19,"-40"-39"1,9 21-8,3 11-2,-10 0-3,0 17-3,-3 3-1,1 12-1,-1 7-2,8 10 1,5 1-1,10 5 0,8-2-1,13-3 1,7-6 0,10-7-1,8-10 1,8-8 0,2-12 0,2-5 0,1-11 0,2-9 0,-5-5 0,-2-4-1,-6 4 1,-2 0 0,-12 7 0,-16 23-1,25-18 2,-25 18-1,10 34 0,-5-1 0,0 8 1,3 2 0,2 3 0,3 0 0,0-12 0,2-4 2,-15-30 1,33 25-1,-33-25 0,40-25 1,-19-10 0,9-4 0,-2-15 0,10-6-1,0-6-1,6 4 0,-6 3 0,0 8-1,-8 15 1,-2 13-1,-5 18 0,-23 5 0,26 48 0,-19-7 0,-4 10-1,-3 6 1,0 0 0,0-2-1,-5-9 1,5-10-1,-3-8 1,3-28 0,-2 27 0,2-27 0,0 0 0,-3-30 0,11 3 0,-1-10-1,11-8 0,0-3 0,10-3-1,0 3 1,10 7-1,-3 9 1,1 12-1,-3 13 0,-2 16 1,-3 11-1,-6 12 1,-1 5 0,-6 6 0,0 1 0,-5-3 0,-2-4 1,-3-10-2,0-4 1,-5-23-1,0 0 0,0 0-1,31 5-1,-31-5 0,33-48 0,-8 20 0,1-8 0,1 4 0,1-1 0,0 11 1,0 6 1,-2 13 0,-1 12 1,-2 7 0,2 12 1,-2-1 0,3 8 0,4-8 1,6 3 0,-3-12-1,13-4 2,-1-14-2,9-7 1,-1-14 0,5-4 0,-2-14-1,-2-11 0,-9-7 0,-6-3 0,-11-1 0,-13 6 0,-13 7-1,-9 11 0,-16 17 0,-8 20 0,-7 18-1,-5 18 1,5 13-1,2 3 0,11 8 0,10-3 1,15-5 1,17-6-1,14-12 1,17-8 0,13-15 0,13-9 0,12-11 0,11-9 0,4-10-1,-1-8-3,-1 1-6,-18-6-17,-5 2 0,-15 1-1,-18 8-1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02.83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B9B96F6-52E5-4B74-AE65-05FFD6D014FC}" emma:medium="tactile" emma:mode="ink">
          <msink:context xmlns:msink="http://schemas.microsoft.com/ink/2010/main" type="writingRegion" rotatedBoundingBox="3544,8452 14667,7843 15200,17561 4077,18171"/>
        </emma:interpretation>
      </emma:emma>
    </inkml:annotationXML>
    <inkml:traceGroup>
      <inkml:annotationXML>
        <emma:emma xmlns:emma="http://www.w3.org/2003/04/emma" version="1.0">
          <emma:interpretation id="{FEF5EE2F-B199-417A-A001-A8B3B1522936}" emma:medium="tactile" emma:mode="ink">
            <msink:context xmlns:msink="http://schemas.microsoft.com/ink/2010/main" type="paragraph" rotatedBoundingBox="6771,8257 7275,15560 5835,15659 5331,83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C9A5699-D72B-4B25-ABEE-D3EE613FF576}" emma:medium="tactile" emma:mode="ink">
              <msink:context xmlns:msink="http://schemas.microsoft.com/ink/2010/main" type="line" rotatedBoundingBox="6771,8257 7275,15560 5835,15659 5331,8357">
                <msink:destinationLink direction="with" ref="{6B9BE60F-627D-49A5-9FEF-A60E825C6876}"/>
                <msink:destinationLink direction="with" ref="{AB78BAD6-AA65-4FC5-964E-C73B6B1EE8A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3C438F9-9F01-40C8-BD10-FADC46B63DC7}" emma:medium="tactile" emma:mode="ink">
                <msink:context xmlns:msink="http://schemas.microsoft.com/ink/2010/main" type="inkWord" rotatedBoundingBox="6771,8257 7275,15560 5835,15659 5331,8357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"I</emma:literal>
                </emma:interpretation>
                <emma:interpretation id="interp2" emma:lang="en-US" emma:confidence="0">
                  <emma:literal>"I,</emma:literal>
                </emma:interpretation>
                <emma:interpretation id="interp3" emma:lang="en-US" emma:confidence="0">
                  <emma:literal>if</emma:literal>
                </emma:interpretation>
                <emma:interpretation id="interp4" emma:lang="en-US" emma:confidence="0">
                  <emma:literal>I.</emma:literal>
                </emma:interpretation>
              </emma:one-of>
            </emma:emma>
          </inkml:annotationXML>
          <inkml:trace contextRef="#ctx0" brushRef="#br0">4423 3843 5,'-2'-20'22,"2"20"-4,0 0-4,0 0-4,0 0-3,0 0 0,0 0 0,0 0-2,0 36 1,10 1-2,0 6 1,10 17-1,6-1-1,7 10-1,8-5-1,7 0 0,5-12 0,1-13 0,4-16-1,0-14 1,-2-18-1,-5-14 1,-5-13-1,-5-15 0,-8-8 1,-5-3-1,-8 0 0,-2 7 1,-8 5-1,-5 11 0,-5 10 0,0 29 1,2-28-1,-2 28 0,0 0 0,8 46 1,0-10 0,2 15-1,0 10 1,5 10 1,1 3-1,-1 3 1,-8-6-1,1-2 1,-11-14 0,-4-5 1,-19-13-1,-4-8 0,-13-10 1,-8-6-1,-10-10-1,-5-6 1,2-4-1,-2-4 0,10-3-2,6 1 0,14 3-3,0-1-2,36 11-6,-28-5-9,28 5-10,0 0-2,36 30 2</inkml:trace>
          <inkml:trace contextRef="#ctx0" brushRef="#br0" timeOffset="572.0325">5699 4454 19,'0'0'27,"-5"-21"-1,5 21-10,0 0-5,-13 28-1,13-28-3,-18 52-2,6-18-1,7 12 1,-8 2-2,5 5 1,-2-7-2,5-1-1,2-10 0,3-6 0,-2-8 0,2-21-1,0 0 0,0 0-3,0 0-4,0 0-14,0 0-10,-18-23-1,18 23 0</inkml:trace>
          <inkml:trace contextRef="#ctx0" brushRef="#br0" timeOffset="1848.1057">4431 5517 12,'0'0'22,"0"0"-7,0 0-3,0 0-3,0 0-2,0 0-1,0 0-2,13 44-1,-1-19-1,9 9 1,2 0-1,7 1 0,6-6-1,2-3 0,2-13 1,4-8-1,1-14 1,-1-7-1,-6-12 0,-3-8 0,-4-6 0,-6-1 0,-7 0 0,-3 4 0,-7 4 0,-3 10-1,-5 25 1,5-20 0,-5 20 0,8 39 0,-6-1 0,6 15 0,-3 9 0,8 6 1,-6 3 0,3 2 0,-5-11 0,-2-7 1,-6-12-1,-2-6 1,-7-12-1,12-25 1,-41 25-1,16-20 0,-11-10 0,3 1-1,-5-8 0,0 1-1,0-3 0,5 1-2,5 1-1,0-4-5,28 16-6,-31-5-16,31 5-1,0 0 0,0 0 1</inkml:trace>
          <inkml:trace contextRef="#ctx0" brushRef="#br0" timeOffset="2560.1463">5303 5940 1,'0'0'22,"-26"-11"2,26 11-9,0 0-4,0 0-3,0 0-2,0-23-2,0 23 0,38-5 0,-10 8-1,5-1-1,5 5 0,-2 2 0,5 5 0,-8 4-1,-5 5 0,-8 4 0,-12 3 1,-14 2-1,-6 2 0,-16-4 1,0-3-1,-3-1 0,1-4-1,4-6 1,26-16-1,-30 21 0,30-21 1,0 0 0,38 7 0,-7-9 0,12-3 0,2-4 1,9 4-1,-3-4 0,-1-2-1,-4 2 0,-8-1-1,-7 6-1,-31 4-5,38-5-11,-38 5-11,0 0-1,0 0 0</inkml:trace>
          <inkml:trace contextRef="#ctx0" brushRef="#br0" timeOffset="2937.1679">5183 6974 39,'0'0'29,"-30"-5"-2,30 5-13,0 0-16,0 0-8,-11 39-17,19-14 0,0 3-1,-3 4 14</inkml:trace>
          <inkml:trace contextRef="#ctx0" brushRef="#br0" timeOffset="3125.1787">5216 7662 30,'-38'3'30,"38"-3"-3,-30-7-5,30 7-38,0 0-11,0 0-1,25 20-2</inkml:trace>
          <inkml:trace contextRef="#ctx0" brushRef="#br0" timeOffset="4156.2375">4731 9954 29,'0'-23'19,"0"23"-2,0-21-2,0 21-3,0 0-2,0 0-2,0 0-2,0 0-2,0 0-1,25 35-1,-7-8-1,7 3 0,8 4 0,3-2 0,7-4-2,3-8 1,0-8-1,-1-10 1,-1-11-1,-4-10 0,-7-13 0,-5-2 1,-5-7 0,-8 0 0,-2 2 2,-5 5-1,-3 6 1,-5 5 1,0 23-1,0 0 2,5 44-1,-5 11 0,8 22 1,-1 17-1,6 20 0,0 12 0,4 7 0,-1-7-1,-1-7 1,-5-17-1,-7-10 0,-9-21 0,-11-16 0,-16-19-1,-11-13-1,-9-14 1,-8-11-1,-8-5-1,-4-11 0,4 2-2,3-9-2,18 13-4,-3-15-10,28 15-13,10-8-1,13 20 1,28-30 0</inkml:trace>
          <inkml:trace contextRef="#ctx0" brushRef="#br0" timeOffset="4656.2663">5684 10427 19,'0'0'27,"25"-4"1,-25 4-1,15 32-19,-12-5-1,7 19-1,-10-1-1,8 10-1,-8-2-1,0 0 0,-5-8-1,2-4 1,-7-15-1,10-26 0,-13 20-1,13-20 0,-10-25-1,10-5 0,8-4 0,2-14-1,10-2 0,6-3-1,9 5 1,6 5 1,-1 11 0,4 11 0,-4 16 2,9 24 0,-14 13 0,1 16 2,-13 7-1,2 9-1,-7 2 0,-8-2-3,0 7-13,-15-25-16,0-7-1,5-39-2,-41 16 0</inkml:trace>
        </inkml:traceGroup>
      </inkml:traceGroup>
    </inkml:traceGroup>
    <inkml:traceGroup>
      <inkml:annotationXML>
        <emma:emma xmlns:emma="http://www.w3.org/2003/04/emma" version="1.0">
          <emma:interpretation id="{C7474817-8AE8-4D6B-80D3-086A105DE172}" emma:medium="tactile" emma:mode="ink">
            <msink:context xmlns:msink="http://schemas.microsoft.com/ink/2010/main" type="paragraph" rotatedBoundingBox="3987,16540 15110,15931 15200,17561 4077,18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B7A449-53F4-442A-9A3A-510DB52B9D1E}" emma:medium="tactile" emma:mode="ink">
              <msink:context xmlns:msink="http://schemas.microsoft.com/ink/2010/main" type="line" rotatedBoundingBox="3987,16540 15110,15931 15200,17561 4077,18171"/>
            </emma:interpretation>
          </emma:emma>
        </inkml:annotationXML>
        <inkml:traceGroup>
          <inkml:annotationXML>
            <emma:emma xmlns:emma="http://www.w3.org/2003/04/emma" version="1.0">
              <emma:interpretation id="{90E8E958-EAAF-4033-B660-06A559145382}" emma:medium="tactile" emma:mode="ink">
                <msink:context xmlns:msink="http://schemas.microsoft.com/ink/2010/main" type="inkWord" rotatedBoundingBox="4021,17157 5156,17095 5182,17577 4048,17639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--</emma:literal>
                </emma:interpretation>
                <emma:interpretation id="interp7" emma:lang="en-US" emma:confidence="0">
                  <emma:literal>_</emma:literal>
                </emma:interpretation>
                <emma:interpretation id="interp8" emma:lang="en-US" emma:confidence="0">
                  <emma:literal>-.</emma:literal>
                </emma:interpretation>
                <emma:interpretation id="interp9" emma:lang="en-US" emma:confidence="0">
                  <emma:literal>.</emma:literal>
                </emma:interpretation>
              </emma:one-of>
            </emma:emma>
          </inkml:annotationXML>
          <inkml:trace contextRef="#ctx0" brushRef="#br1" timeOffset="50239.8735">2985 12703 16,'0'0'20,"-25"-23"-2,25 23-4,0 0-1,0 0-2,-23-19-1,23 19 0,0 0-2,0 0-1,0 0-1,0-20-1,0 20-1,0 0 0,0 0 0,25-7-2,-25 7 1,54 5-1,-11-5 0,15 2 0,11-2 0,15-2-1,2 2 0,6 0 0,-3 0-1,-6-5-1,-6 5-1,-16-5-1,-8 5-3,-23-4-3,3 6-11,-33-2-9,0 0-1,0 0 0,0 0 1</inkml:trace>
          <inkml:trace contextRef="#ctx0" brushRef="#br1" timeOffset="50564.8922">3028 13057 14,'-23'14'23,"23"-14"2,-25 18 0,25-18-13,0 0 0,41 21-3,-11-24-1,24 6 0,4-12-1,26 2-2,5-9 0,10 2-2,3-4-1,-1-1-1,-2 3 0,-12-2-3,-6 11-4,-23-4-11,-2 13-12,-15-2-1,-8 7-1,-33-7-1</inkml:trace>
        </inkml:traceGroup>
        <inkml:traceGroup>
          <inkml:annotationXML>
            <emma:emma xmlns:emma="http://www.w3.org/2003/04/emma" version="1.0">
              <emma:interpretation id="{008B4194-BFBA-4CB4-A774-81BAFE79B780}" emma:medium="tactile" emma:mode="ink">
                <msink:context xmlns:msink="http://schemas.microsoft.com/ink/2010/main" type="inkWord" rotatedBoundingBox="7930,16564 10387,16429 10463,17821 8007,17955"/>
              </emma:interpretation>
              <emma:one-of disjunction-type="recognition" id="oneOf2">
                <emma:interpretation id="interp10" emma:lang="en-US" emma:confidence="0">
                  <emma:literal>y-</emma:literal>
                </emma:interpretation>
                <emma:interpretation id="interp11" emma:lang="en-US" emma:confidence="0">
                  <emma:literal>y.</emma:literal>
                </emma:interpretation>
                <emma:interpretation id="interp12" emma:lang="en-US" emma:confidence="0">
                  <emma:literal>yr</emma:literal>
                </emma:interpretation>
                <emma:interpretation id="interp13" emma:lang="en-US" emma:confidence="0">
                  <emma:literal>y,</emma:literal>
                </emma:interpretation>
                <emma:interpretation id="interp14" emma:lang="en-US" emma:confidence="0">
                  <emma:literal>Y.</emma:literal>
                </emma:interpretation>
              </emma:one-of>
            </emma:emma>
          </inkml:annotationXML>
          <inkml:trace contextRef="#ctx0" brushRef="#br1" timeOffset="42164.4116">6863 12110 23,'0'0'18,"-10"-25"0,10 25-4,-6-23 0,6 23-2,-2-20-1,2 20 0,0 0-3,0 0-1,0 0-2,0 0-1,0 0 0,0 0-2,2 27 0,4 3-1,1 6-1,8 10 1,6 2 0,4 3-1,8-1 0,5-4 1,6-10-1,1-6 0,1-12 0,2-9 1,-2-11-1,0-9 0,-3-8 1,-5-10-1,-2-6 0,-3-6 1,-5-2-1,-6-1 0,-9 3 1,0 4 0,-5 5-1,-6 10 1,-2 22 0,0-26-1,0 26 1,0 21 1,-2 11-2,4 14 2,1 13-1,2 14 0,0 17 0,5 12 0,-2 8 0,2 0 0,0 0 0,-5-7 0,-2-10 0,-9-3-1,-4-19 2,-5-7-1,-8-16 1,-5-7-1,-7-14 1,-3-6-1,-6-10 0,-1-8 0,-6-8 0,2-2-1,-1-7 0,-1 3 1,5-3-1,5 1 0,8 1 0,8 3 0,25 9-1,-31-14-1,31 14 0,0 0-2,0 0-2,8-20-5,23 20-16,-31 0-7,56-19 1,-26 1 0</inkml:trace>
          <inkml:trace contextRef="#ctx0" brushRef="#br1" timeOffset="42943.4562">8507 12586 11,'0'0'22,"0"0"-2,-31-5-4,31 5 0,0 0-3,26 10-3,-26-10 0,53 9-1,-15-12-2,26 10 0,-1-9-2,16 2-1,5-9-2,5 2 0,-3-4 0,-7-1-2,-10 1 1,-11 2 0,-17-3 0,-11 7-1,-30 5 1,0 0-2,0 0-3,0 0-6,0 0-20,-13-20-1,13 20-1,-28-14 0</inkml:trace>
        </inkml:traceGroup>
        <inkml:traceGroup>
          <inkml:annotationXML>
            <emma:emma xmlns:emma="http://www.w3.org/2003/04/emma" version="1.0">
              <emma:interpretation id="{57C5EBF6-6546-41A2-866D-6425B62EFA87}" emma:medium="tactile" emma:mode="ink">
                <msink:context xmlns:msink="http://schemas.microsoft.com/ink/2010/main" type="inkWord" rotatedBoundingBox="11977,16072 15179,16310 15078,17666 11875,17427"/>
              </emma:interpretation>
              <emma:one-of disjunction-type="recognition" id="oneOf3">
                <emma:interpretation id="interp15" emma:lang="en-US" emma:confidence="0">
                  <emma:literal>Aw</emma:literal>
                </emma:interpretation>
                <emma:interpretation id="interp16" emma:lang="en-US" emma:confidence="0">
                  <emma:literal>An</emma:literal>
                </emma:interpretation>
                <emma:interpretation id="interp17" emma:lang="en-US" emma:confidence="0">
                  <emma:literal>AW</emma:literal>
                </emma:interpretation>
                <emma:interpretation id="interp18" emma:lang="en-US" emma:confidence="0">
                  <emma:literal>Air</emma:literal>
                </emma:interpretation>
                <emma:interpretation id="interp19" emma:lang="en-US" emma:confidence="0">
                  <emma:literal>Awe</emma:literal>
                </emma:interpretation>
              </emma:one-of>
            </emma:emma>
          </inkml:annotationXML>
          <inkml:trace contextRef="#ctx0" brushRef="#br1" timeOffset="46012.6316">11088 11788 11,'0'-30'14,"0"30"-1,3-23 0,-3 23-1,0 0 0,-5-27-3,5 27 0,0 0-1,0 0-1,-20 34-2,7 5 0,-10 11-1,0 17-1,-7 10 0,2 17-1,-3 4 1,3 10-2,5-7 0,8-3 0,2-11-1,6-9 1,2-12-1,5-14 1,-3-10-1,3-13 1,0-8-1,0-21 1,-2 25-1,2-25 1,0 0 0,0 0-1,0 0 1,0 0 0,0 0 0,0 0-1,0 0 1,-3-25-1,1 2 0,2-7 0,-3-11 1,3-11-2,0-15 1,3-10 0,2-6 0,2-6-1,6-2 1,2-6 0,3 4-1,2 6 1,1 7 0,2 9 0,-3 5-1,0 8 1,0 13 0,1 3 0,-1 13 0,0 4 1,3 6-1,0 8 1,0 6 0,8 10 0,-1 11 0,8 14 1,5 11 0,3 18 0,7 14 1,6 12-2,2 9 1,2 11-1,-4 5 1,-3 0-2,-8-5 2,-2-2-2,-13-7 1,-5-9 0,-10-12-1,-3-9 1,-8-15-1,-4-8 1,0-11-2,-3-32 1,2 32-2,-2-32-1,0 0-4,-15-25-6,20 4-18,-20-15-1,2 2 0,-15-12 0</inkml:trace>
          <inkml:trace contextRef="#ctx0" brushRef="#br1" timeOffset="46253.6455">11099 12433 8,'0'0'25,"0"0"0,10-21 1,-10 21-15,46-9-4,-1 7-1,6-7-1,13 2-2,7-2-2,5-3-5,13 5-18,-8-2-3,-5-5-2,-9 1 0</inkml:trace>
          <inkml:trace contextRef="#ctx0" brushRef="#br1" timeOffset="47295.705">12880 12151 10,'0'0'20,"10"-32"-2,-10 32-2,13-38-1,-13 38-1,10-32-3,-10 32-2,0 0-2,0 0-1,0 38-2,-3 8-1,-2 7-1,5 13-1,0 7 0,8 3 0,5-1 0,4-8-1,4-8 0,2-13 1,5-12-1,-3-18 1,3-9-1,0-12 1,2-15-1,1-10 0,-3-7 0,2-4 0,1 0 0,-1 2 0,-7 5 0,-3 6-1,-20 28 1,28-27-1,-28 27 1,26 21 0,-13 1 0,-1 8 0,9 4 0,-1-1 0,8-1 0,5-5 1,2-6-1,9-8 1,4-13 0,5-9 1,1-14-1,4-6 1,1-15 0,-1-4 0,-7-11 1,-8-3-1,-13 0 0,-7 0 0,-15 3-1,-8 6 0,-10 5-1,-5 12 0,-1 11-2,-4-1-3,20 26-11,-23-9-15,23 9 0,0 0-2,0 0 0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46:12.0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F2225D0-ED53-4F87-B7F1-455EA653D699}" emma:medium="tactile" emma:mode="ink">
          <msink:context xmlns:msink="http://schemas.microsoft.com/ink/2010/main" type="inkDrawing" rotatedBoundingBox="18299,16610 24481,16655 24466,18719 18284,18674" hotPoints="25170,17874 21645,18721 18214,17548 21739,16700" semanticType="enclosure" shapeName="Ellipse">
            <msink:sourceLink direction="with" ref="{4B7AB5C9-75E3-429B-AC96-4371D3A6F88C}"/>
            <msink:sourceLink direction="with" ref="{20DF48E9-92F3-4C68-8A4F-9E5C5D9DD6BF}"/>
          </msink:context>
        </emma:interpretation>
      </emma:emma>
    </inkml:annotationXML>
    <inkml:trace contextRef="#ctx0" brushRef="#br0">5649 672 5,'13'-36'19,"-8"15"-4,-5 21-2,2-37-2,-2 37 0,-5-32-3,5 32 0,-18-32-2,18 32-1,-20-32 0,20 32-1,-53-38-2,12 12 1,-17-6-2,-8 3 0,-18-6 0,-15 1 0,-16-3-1,-12 5 0,-13 3 1,-12 1-1,-8 5 0,-5 5 0,-3 2 0,3 7 0,-3 0 0,8 4 0,3 1-1,7 1 1,2 1-1,1 2-1,-6 0 1,1 0 0,5 0-1,-3 0 1,5 5 0,0-3-1,5 5 1,6 2 0,6 0 0,4 2 0,2 3 0,0 0 0,-2 0 0,4-1 1,3 1-1,-2 0 0,4 2 0,6 2 0,2 5 0,11 2 0,4 9-1,3 3 1,8 9 0,10 4 0,10 12-1,8 2 2,12 7-1,11 2 0,12 5 0,15 2 1,16 0 0,12-2 0,11-3 1,7-4-1,10-2 0,8-3 0,11-7 1,6-4-1,6-7 0,8-2 0,9-7 0,6-3 1,5-10-1,2-1 0,3-2 0,-3-3 0,3 1 0,-2-3 0,-9 5 0,1-2 0,-3 6-1,-2-2 1,-3 0 0,0 3 0,-5-1 0,-2-2 0,-1 0 0,1-4 0,-1-3 0,-2-4-1,-3 2 1,3-9 0,0 0 0,0-5 0,3 0 0,4-2 0,1 0-1,4-2 1,4-2 0,4 4-1,5-5 1,6 5 0,-1-5-1,0 5 1,1-2 0,-6 2 0,-4-2-1,-9-3 1,-7 1 0,-7-1-1,-9-2 1,-4-2 0,-5-2 0,-3-1 0,-3 1 0,-2-3 0,5 3 0,-2-3 0,2 0 0,-3-2 0,-2 5 0,0-3 0,0-2 0,-5 2 0,0-4 0,-5 2 1,-3-2 0,-2-3 0,0-2 0,-6 3 1,-1-10-1,-1 2 2,-5-6-1,0-5 1,-8-6 0,3-3-1,-8-10 1,6 1 0,-8-9-1,-1-3 1,-6-6-1,4 4 1,-10-7 0,2 3 0,-7-5-1,-2 4 1,-6-2-1,-2 5 0,-5 0-1,-3 4 1,-5 3-1,-2 4 1,-8 3-1,-8 2 0,-17 2 1,-11 7-1,-15 2 0,-15 9 0,-13 5-1,-12 10-2,-3 10-4,-13 5-12,13 19-10,0-1-1,15 10-1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46:09.8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0DF48E9-92F3-4C68-8A4F-9E5C5D9DD6BF}" emma:medium="tactile" emma:mode="ink">
          <msink:context xmlns:msink="http://schemas.microsoft.com/ink/2010/main" type="writingRegion" rotatedBoundingBox="19550,18096 23765,17737 23828,18470 19613,18828">
            <msink:destinationLink direction="with" ref="{4F2225D0-ED53-4F87-B7F1-455EA653D699}"/>
          </msink:context>
        </emma:interpretation>
      </emma:emma>
    </inkml:annotationXML>
    <inkml:traceGroup>
      <inkml:annotationXML>
        <emma:emma xmlns:emma="http://www.w3.org/2003/04/emma" version="1.0">
          <emma:interpretation id="{50EE4046-A0BB-440D-8143-6C26F7B0B611}" emma:medium="tactile" emma:mode="ink">
            <msink:context xmlns:msink="http://schemas.microsoft.com/ink/2010/main" type="paragraph" rotatedBoundingBox="19550,18096 23765,17737 23828,18470 19613,188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58A4B5-88E0-425E-90CF-27A89ECD9EB6}" emma:medium="tactile" emma:mode="ink">
              <msink:context xmlns:msink="http://schemas.microsoft.com/ink/2010/main" type="line" rotatedBoundingBox="19550,18096 23765,17737 23828,18470 19613,18828"/>
            </emma:interpretation>
          </emma:emma>
        </inkml:annotationXML>
        <inkml:traceGroup>
          <inkml:annotationXML>
            <emma:emma xmlns:emma="http://www.w3.org/2003/04/emma" version="1.0">
              <emma:interpretation id="{730E3EC1-8727-4038-979D-75F1C98BDF25}" emma:medium="tactile" emma:mode="ink">
                <msink:context xmlns:msink="http://schemas.microsoft.com/ink/2010/main" type="inkWord" rotatedBoundingBox="19550,18096 23765,17737 23828,18470 19613,18828"/>
              </emma:interpretation>
              <emma:one-of disjunction-type="recognition" id="oneOf0">
                <emma:interpretation id="interp0" emma:lang="en-US" emma:confidence="1">
                  <emma:literal>result</emma:literal>
                </emma:interpretation>
                <emma:interpretation id="interp1" emma:lang="en-US" emma:confidence="0">
                  <emma:literal>remit</emma:literal>
                </emma:interpretation>
                <emma:interpretation id="interp2" emma:lang="en-US" emma:confidence="0">
                  <emma:literal>result"</emma:literal>
                </emma:interpretation>
                <emma:interpretation id="interp3" emma:lang="en-US" emma:confidence="0">
                  <emma:literal>rennet</emma:literal>
                </emma:interpretation>
                <emma:interpretation id="interp4" emma:lang="en-US" emma:confidence="0">
                  <emma:literal>result'</emma:literal>
                </emma:interpretation>
              </emma:one-of>
            </emma:emma>
          </inkml:annotationXML>
          <inkml:trace contextRef="#ctx0" brushRef="#br0">0 412 13,'0'0'19,"20"37"-7,-4-3-1,-9 9-1,9 10-3,-11 0-1,5 4-2,-8-5-1,3-6 0,-7-12 1,4-6-1,-2-28-1,0 0 0,0 0 1,-10-50-2,10 4 0,3-4-2,2-8 0,3-1-1,7 9 0,0 6 0,10 12 0,-2 12 0,10 15 2,0 14-1,11 12 1,6 6 0,4 5 0,9 0 1,1-2 0,4-5 0,4-11 0,1-10 0,-7-13 1,0-7-1,-10-14 1,-7-4-1,-14-9 1,-12-3 0,-10 5-1,-13 4 0,-13 10-1,-12 11 0,-6 9 0,-4 16-1,-4 14 0,6 11 0,3 12-1,10 7 1,7 1-1,10-1 1,16 0-1,5-5 1,12-7 1,8-7-1,6-13 2,6-10-1,1-11 2,5-11 0,3-12 0,2-9 0,0-14 1,2-2 0,1-2 0,-1 2-1,-2 0 0,0 11-1,-7 7 0,-6 17 0,-8 13 0,-1 13 0,-14 15 0,-5 11-1,-12 9 1,-6 7 0,-9 0-1,-8-1 0,-8-1 0,-5-7-1,-3-7 0,-2-17-1,5-3-2,-2-17 0,30-2 0,-36-21-1,36 21 0,0-43 1,13 20 0,5-4 0,7 6 2,3 3 1,8 6 1,-3 6 1,2 3-1,3 3 1,0 0 1,1 3-1,-1-6 0,2-1 1,1-5-2,0-3 1,2-8 0,-2-3 0,-1-5-1,-2-4 1,-5-2-1,0 4 0,-10 0 0,-2 8 1,-21 22-1,20-26 1,-20 26 0,0 0-1,0 39 1,-3-7 0,-2 3 0,5 3 0,3 1-1,-1-2 1,6-7-1,5-10 1,-13-20 0,38 12 0,-10-21-1,7-10 1,3-8-1,3-5 0,0-7 0,2 2-1,-5 5 0,-2 5 0,-11 4 1,-2 14 0,-23 9 0,23 11 1,-13 10-1,-8 6 1,9 5 0,-1 3 0,8-1-1,2-2 0,8-7 1,5-9-1,8-11 1,7-12 1,-2-9-1,7-12 0,-5-10 0,3-8 0,-8-14 1,0-8-2,-7-8 1,-3-2-1,-10 3 0,-3 4 1,-7 9-2,-3 12 1,-5 13 0,-5 37 0,0 0 1,0 0-1,-30 55 0,20-4 1,-1 8 0,6 7 0,5 1 1,8 1-1,5-6 0,7-2 0,3-15 0,7-6 0,-2-11 0,8-10 0,-1-11-1,4-9 1,-1-12 0,0-11-1,-3-10 0,1-10-2,-6-10 0,-4-12 0,-8 1-1,-8-3 1,-8 8 0,-2 4 0,-2 11 0,-8 14 2,10 32 1,0 0 0,-33 14 1,27 20-1,1 9 1,8 8-1,-1 3 1,11 6 0,5-7-1,7-1 0,6-11-1,4-9 0,11-4-3,-3-21-4,16-3-16,-6-13-3,1-9-1,-9-12 0</inkml:trace>
          <inkml:trace contextRef="#ctx0" brushRef="#br0" timeOffset="180.0103">3865 78 1,'0'0'15,"33"-27"4,10 15-1,0-1-13,13-1-14,5 2-7,-10-6-2,5 7 4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53:39.38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B100999-AFF9-4E1F-93FF-051DCAA5602A}" emma:medium="tactile" emma:mode="ink">
          <msink:context xmlns:msink="http://schemas.microsoft.com/ink/2010/main" type="writingRegion" rotatedBoundingBox="1583,4737 24435,4612 24510,18208 1657,18332"/>
        </emma:interpretation>
      </emma:emma>
    </inkml:annotationXML>
    <inkml:traceGroup>
      <inkml:annotationXML>
        <emma:emma xmlns:emma="http://www.w3.org/2003/04/emma" version="1.0">
          <emma:interpretation id="{362E3AAB-2DCA-4BE3-AAC6-9D6B0F58BFFF}" emma:medium="tactile" emma:mode="ink">
            <msink:context xmlns:msink="http://schemas.microsoft.com/ink/2010/main" type="paragraph" rotatedBoundingBox="1583,4737 20511,4634 20519,6019 1590,61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913980-0E3C-4A25-9648-8576C7568B24}" emma:medium="tactile" emma:mode="ink">
              <msink:context xmlns:msink="http://schemas.microsoft.com/ink/2010/main" type="line" rotatedBoundingBox="1583,4737 20511,4634 20519,6019 1590,6123"/>
            </emma:interpretation>
          </emma:emma>
        </inkml:annotationXML>
        <inkml:traceGroup>
          <inkml:annotationXML>
            <emma:emma xmlns:emma="http://www.w3.org/2003/04/emma" version="1.0">
              <emma:interpretation id="{6821D7B2-A963-4F48-9285-5DFBF7A5C5EF}" emma:medium="tactile" emma:mode="ink">
                <msink:context xmlns:msink="http://schemas.microsoft.com/ink/2010/main" type="inkWord" rotatedBoundingBox="1583,4846 3830,4833 3836,5879 1589,5892"/>
              </emma:interpretation>
              <emma:one-of disjunction-type="recognition" id="oneOf0">
                <emma:interpretation id="interp0" emma:lang="en-US" emma:confidence="1">
                  <emma:literal>We</emma:literal>
                </emma:interpretation>
                <emma:interpretation id="interp1" emma:lang="en-US" emma:confidence="0">
                  <emma:literal>we</emma:literal>
                </emma:interpretation>
                <emma:interpretation id="interp2" emma:lang="en-US" emma:confidence="0">
                  <emma:literal>Wee</emma:literal>
                </emma:interpretation>
                <emma:interpretation id="interp3" emma:lang="en-US" emma:confidence="0">
                  <emma:literal>Woe</emma:literal>
                </emma:interpretation>
                <emma:interpretation id="interp4" emma:lang="en-US" emma:confidence="0">
                  <emma:literal>Wet</emma:literal>
                </emma:interpretation>
              </emma:one-of>
            </emma:emma>
          </inkml:annotationXML>
          <inkml:trace contextRef="#ctx0" brushRef="#br0">0 38 12,'0'0'10,"10"-35"-1,-10 35 0,13-22 0,-13 22-1,0 0 0,0 0-1,23 52-2,-18-15 0,0 24 0,0 6-1,0 17-2,5 6 0,3 3-2,-1 3 0,9-9 0,-3-9 0,7-12 0,-2-15 0,5-12 0,-5-17 1,0-12-1,-1-15 1,4-16-2,2-11 1,0-16-2,2-4 1,-2-10-1,3 7 1,-8-2-1,-1 14 0,-9 11 1,-13 32 1,0 0 1,20 34 0,-17 14-1,2 11 1,8 10 0,2 2 0,10 0 0,6-7-1,7-14 1,5-18 1,8-14 0,7-20 0,3-19 0,-2-22 0,2-16 0,-8-19 1,3-11-2,-10-7 1,-8-5 0,-13 0-1,-4 10 1,-11 6 0,-5 14-1,-2 12 0,-6 6-1,0 19-3,-4-3-4,7 37-12,0 0-10,0 0 0,-31-9 0</inkml:trace>
          <inkml:trace contextRef="#ctx0" brushRef="#br0" timeOffset="557.0318">1672 840 1,'0'0'0,"51"-32"13,-23-2 9,5 0-14,7-1 0,-4-8 0,7 0-3,-15-10-1,5 5 0,-18-5 1,1 12-1,-16-5 0,0 14 0,-13 5-1,13 27 0,-46-16-1,8 27 0,-5 12 0,-3 12-1,0 10 0,1 12 0,4 8 0,5 3 0,11 1 0,15-1 0,10-6 0,12-9 1,14-12-1,12-9 1,8-14-1,7-13 0,8-12 0,5-9 0,3-7-2,-1-9-2,-2 5-3,-17-12-7,-1 9-16,-18 9-1,-30 21 0,13-25 24</inkml:trace>
        </inkml:traceGroup>
        <inkml:traceGroup>
          <inkml:annotationXML>
            <emma:emma xmlns:emma="http://www.w3.org/2003/04/emma" version="1.0">
              <emma:interpretation id="{02A583C6-E4E5-4B83-97A1-01FBA9BF5E7E}" emma:medium="tactile" emma:mode="ink">
                <msink:context xmlns:msink="http://schemas.microsoft.com/ink/2010/main" type="inkWord" rotatedBoundingBox="4917,5234 7487,5220 7491,6090 4921,6104"/>
              </emma:interpretation>
              <emma:one-of disjunction-type="recognition" id="oneOf1">
                <emma:interpretation id="interp5" emma:lang="en-US" emma:confidence="1">
                  <emma:literal>can</emma:literal>
                </emma:interpretation>
                <emma:interpretation id="interp6" emma:lang="en-US" emma:confidence="0">
                  <emma:literal>Can</emma:literal>
                </emma:interpretation>
                <emma:interpretation id="interp7" emma:lang="en-US" emma:confidence="0">
                  <emma:literal>cane</emma:literal>
                </emma:interpretation>
                <emma:interpretation id="interp8" emma:lang="en-US" emma:confidence="0">
                  <emma:literal>cam</emma:literal>
                </emma:interpretation>
                <emma:interpretation id="interp9" emma:lang="en-US" emma:confidence="0">
                  <emma:literal>•an</emma:literal>
                </emma:interpretation>
              </emma:one-of>
            </emma:emma>
          </inkml:annotationXML>
          <inkml:trace contextRef="#ctx0" brushRef="#br0" timeOffset="12824.7335">3844 468 4,'-15'-39'9,"15"39"0,-23-35-2,23 35-1,-28-20 0,5 13 0,23 7-1,-50 2 0,22 7-2,-8 3 1,1 6-2,-4 5 0,1 9 0,3 5 0,-3 6-1,5 7 0,0 5 0,10 5 1,2 4-1,11 0 0,10 0 1,5-5-1,16 1 0,1-8 1,17-1 0,-1-12-1,12-5 0,4-11 1,4-7-1,6-12 1,4-8-2,6-5 1,0-7 0,5-7-1,-1-9 0,1-3 1,-3-8-1,-5-5 0,-4-5 0,-9-6 0,-7-5 0,-13 2 1,-10 3 0,-13 1 0,-10 10 0,-12 7 0,-14 12 0,-14 8 0,-9 16-1,-9 12 1,-8 12-1,0 10 0,0 6 0,8 8-1,5 3 1,9 2 0,11 0-1,11-5 1,14-6 0,6-3-1,4-4 1,11-7 0,-18-23 1,51 18-1,-18-18 0,5-9 0,-2-5 0,4-6 1,1-3-1,-5-2 0,-1 2 0,-7 4-1,-5 3 1,-23 16 0,41-11 0,-41 11-1,35 21 1,-17 1 0,0 6 0,0-1 0,4 3 0,-1-5 1,-1-2-1,-20-23 2,43 21-1,-43-21 0,46-21 1,-21-6 0,6-8-1,-1-10 1,3-6-1,0-1 0,0 1 0,-5 10-1,-5 7 1,0 13-1,-23 21 1,28 14-1,-23 18 0,-5 11 1,0 8-1,5 1 0,-5 6 1,-2-8-1,2-9 1,0-9-1,0-9 1,0-23 0,2 21 0,-2-21 0,0 0 0,13-30 0,0 0-1,2-9 1,8-4-1,2-8 1,3-1-2,0 4 1,-2 4 0,-1 15 0,-2 17-1,0 19 1,0 18 0,-1 14 0,4 9 0,2 2 1,2 5-1,3-4 0,5-8 1,3-15-1,5-19-1,10-16-2,0-25-4,20-7-17,-10-25-7,5-18-1,-5-17 1</inkml:trace>
        </inkml:traceGroup>
        <inkml:traceGroup>
          <inkml:annotationXML>
            <emma:emma xmlns:emma="http://www.w3.org/2003/04/emma" version="1.0">
              <emma:interpretation id="{7D404E04-9887-47E2-BB1C-03ABEE27ADC5}" emma:medium="tactile" emma:mode="ink">
                <msink:context xmlns:msink="http://schemas.microsoft.com/ink/2010/main" type="inkWord" rotatedBoundingBox="8431,4700 11428,4683 11434,5778 8437,5794"/>
              </emma:interpretation>
              <emma:one-of disjunction-type="recognition" id="oneOf2">
                <emma:interpretation id="interp10" emma:lang="en-US" emma:confidence="1">
                  <emma:literal>have</emma:literal>
                </emma:interpretation>
                <emma:interpretation id="interp11" emma:lang="en-US" emma:confidence="0">
                  <emma:literal>hare</emma:literal>
                </emma:interpretation>
                <emma:interpretation id="interp12" emma:lang="en-US" emma:confidence="0">
                  <emma:literal>brave</emma:literal>
                </emma:interpretation>
                <emma:interpretation id="interp13" emma:lang="en-US" emma:confidence="0">
                  <emma:literal>hawe</emma:literal>
                </emma:interpretation>
                <emma:interpretation id="interp14" emma:lang="en-US" emma:confidence="0">
                  <emma:literal>hame</emma:literal>
                </emma:interpretation>
              </emma:one-of>
            </emma:emma>
          </inkml:annotationXML>
          <inkml:trace contextRef="#ctx0" brushRef="#br0" timeOffset="14724.8422">6853 907 20,'0'23'16,"0"-23"-2,8-23-1,-6-12-3,13-3 0,-7-29-2,10-4-3,0-20-1,2-10-2,0-11 1,6 0 0,-9 0-1,1 16 2,-5 11-2,0 17 2,-8 15-3,-3 21 2,-2 32-2,0 0 0,-25 57-1,12 3-1,0 13 1,3 18-1,3 10 1,-1 9-1,5-10 1,6-3 0,2-11 1,0-12-1,3-17 0,-3-14 1,0-13-1,0-9 1,-5-21 0,0 0 0,0 0 0,20-32 0,-7-7-1,5-12 1,7-8-1,3-7 0,5-3 0,-2 0 0,4 12 0,-2 9-1,0 16 1,-2 21 0,-6 20 0,1 21 0,-1 18-1,0 11 1,-2 14 0,3 5 0,-1 2 0,1-7 0,2-11 0,5-9 0,2-19 0,6-14 0,7-15-1,3-14 0,7-9-1,1-14-1,7-5 0,-8-9 0,6-2 1,-11-4-1,-2-3 1,-10 0 1,-11 2 1,-12 5 1,-10 2 1,-11 12 0,-15 4 1,-5 14-1,-12 10 0,-8 12 0,-6 17-1,4 12-1,-1 6 0,8 9 1,5 3-2,7-1 1,11 3 0,10-9 0,7-7 0,11-12 0,10-8 0,8-13 0,2-10 0,5-17-1,5-6 1,5-10-1,0-4 0,-4 0 0,-6 4 0,-8 3 0,-4 11 1,-26 23 0,35-4 0,-30 24 0,0 12 0,-2 7 0,-1 4 0,4 5 1,-1-2-1,2-5 1,1-9-1,2-6 0,-10-26 1,23 16 0,-23-16-1,30-30 1,-12 0 0,3-9-1,-1-4 0,3-3 0,-3 0 1,-2 5-2,0 7 1,-3 11 0,-15 23 0,25-7 0,-15 28 0,3 6 0,0 12-1,5 7 2,-3-1-1,3 1 0,2-5 0,0-4 0,-2-16 1,5-8-1,-23-13 1,41-9 0,-24-16-1,4-12 1,-9-11-1,4-9 0,-4-7 0,-1-2-1,-6 4 1,-3 3-1,1 13 0,-6 9 0,3 14 0,0 23 0,0 0 0,0 0 0,0 0 0,18 23 0,-18-23 1,43 41 0,-5-22 0,3-1 0,10-4 0,5-5 1,0-9-1,5-5 1,-3-11 0,-2-2-1,-8-9 1,-7-3 0,-11-2 0,-9 0-1,-11 7 1,-13 4-1,3 21 0,-38-11 0,3 27 0,-6 9-1,0 16 1,3 7-1,3 9 1,9 3-1,16 4 1,10-5 0,15-4 0,13-9 0,10-12 0,13-9-1,8-11-1,2-16-3,15 2-5,-15-21-12,7-2-8,-4-4-1,-13-5 12</inkml:trace>
        </inkml:traceGroup>
        <inkml:traceGroup>
          <inkml:annotationXML>
            <emma:emma xmlns:emma="http://www.w3.org/2003/04/emma" version="1.0">
              <emma:interpretation id="{7BBEC168-1DF4-4D71-A6F9-16F198FC39BE}" emma:medium="tactile" emma:mode="ink">
                <msink:context xmlns:msink="http://schemas.microsoft.com/ink/2010/main" type="inkWord" rotatedBoundingBox="12308,4713 20511,4668 20518,5816 12314,5861"/>
              </emma:interpretation>
              <emma:one-of disjunction-type="recognition" id="oneOf3">
                <emma:interpretation id="interp15" emma:lang="en-US" emma:confidence="1">
                  <emma:literal>nonlinearities</emma:literal>
                </emma:interpretation>
                <emma:interpretation id="interp16" emma:lang="en-US" emma:confidence="1">
                  <emma:literal>non linen ties</emma:literal>
                </emma:interpretation>
                <emma:interpretation id="interp17" emma:lang="en-US" emma:confidence="0">
                  <emma:literal>Mon linen ties</emma:literal>
                </emma:interpretation>
                <emma:interpretation id="interp18" emma:lang="en-US" emma:confidence="0">
                  <emma:literal>neon linen ties</emma:literal>
                </emma:interpretation>
                <emma:interpretation id="interp19" emma:lang="en-US" emma:confidence="0">
                  <emma:literal>noon linen ties</emma:literal>
                </emma:interpretation>
              </emma:one-of>
            </emma:emma>
          </inkml:annotationXML>
          <inkml:trace contextRef="#ctx0" brushRef="#br0" timeOffset="18392.0519">14214 438 1,'-25'2'12,"25"-2"15,0 0 0,-20 39-17,14-11-2,12 17-2,-12 1-1,6 9-1,-5-3-1,3 1-1,-1-9 0,-2-6-1,3-10 0,2-28 0,5 20 0,-5-20-1,20-32 0,-5-2 0,11-9-1,-1-8-1,8 3 1,-2-2-1,2 9 0,-5 7 1,0 11 0,-6 20 0,1 15 1,-2 11 0,2 6 1,2 8-1,5 0 1,9-1-1,-1-2 1,7-13 0,4-9 0,7-12 1,-6-14-1,6-7 0,-5-15 0,0-3 0,-8-9 0,-7 2 0,-8-2 0,-11 9 0,-9 5 0,-13 9-1,5 25 0,-43-14 0,10 25-1,-8 8 0,0 13 0,-2 2 0,5 7 0,5 3 0,10 1 0,8-1 0,12-3 0,11-2 1,12-3 0,8-4 0,10-9 0,11-2 0,7-12 1,10-4-1,-3-10 1,6-4-1,-1-9 1,-4-5 1,-6-9-1,-7-5 0,-15-2 1,-11 0-1,-10-2 0,-15 5-1,-10 4 1,-7 6-2,-6 10 1,-10 12-1,2 4 0,1 7-1,2 6 1,28-13 0,-36 42 0,26-22 0,10 5-1,5-2 1,5 2 0,-10-25 0,43 39-1,-20-25 1,8-3 0,2-1 0,0-6 0,2 1 0,1-5 1,-3 2 0,0-2 0,-2 0 0,-1 0 0,0-2 1,-4-5-1,2 0 1,0-7 0,0 0 0,0-6 1,5-1-1,-5-6 1,5 4 0,-5 2 0,0 5-1,-5 0 0,-23 16 1,35-2-1,-35 2-1,18 44 1,-16-12 0,-2 0-1,0 6 1,0-1-1,-2 0 1,2-12-1,0-5 1,0-20 0,0 0 1,0 0-1,7-22 0,1-10 0,2-7 0,6-7-1,1-7 0,4-2-1,2 1 0,4 10-1,-4 3-1,13 13 1,-6 3-2,3 18 1,-5 3 0,5 8 0,-5 3 1,0 2 1,-2 1 0,-26-10 1,33 25 2,-33-25 0,20 29 1,-20-29 0,8 42 0,-13-15 0,7 7 0,-4 1 0,2 1-1,-3-1-1,3-6-1,0-1 0,0-28 0,5 32-3,-5-32-2,0 0-8,23-16-17,-10-12 0,-6-8 0,1-15 15</inkml:trace>
          <inkml:trace contextRef="#ctx0" brushRef="#br0" timeOffset="19046.0894">16740 157 7,'0'0'26,"20"-21"1,6 12-2,7 2-23,18 7-1,17 0-4,-7-5-7,10 1-14,3 4-1,-16-7 0,-2 7 25</inkml:trace>
          <inkml:trace contextRef="#ctx0" brushRef="#br0" timeOffset="18781.0742">16740 1 4,'3'21'28,"-3"6"0,0 7 1,12 17-21,-9 4 0,12 18-3,-7-2-1,9 4-2,-4-4-1,5-9 0,-3-12-1,0-9 0,6-11-2,-21-30-1,53 21-7,-30-33-12,15-4-7,3-11 0,5-10 7</inkml:trace>
          <inkml:trace contextRef="#ctx0" brushRef="#br0" timeOffset="19273.1023">17373 420 22,'5'41'31,"5"5"0,-5-5 0,10 9-26,-7 3 0,10-1-1,-8-11-3,0-9-3,0-2-2,-10-30-5,23 18-15,-23-18-6,18-34-1,-13-5 2</inkml:trace>
          <inkml:trace contextRef="#ctx0" brushRef="#br0" timeOffset="19960.1416">17802 893 15,'36'21'30,"-11"-26"-1,8-11 0,5-11-24,13-5-2,-5-14 0,2-2-2,-10-9 1,-10-3-1,-7 1 0,-14 4-1,-12 9-1,-13 14 0,-7 18 0,-11 12-1,1 16 0,-6 11 1,8 21-1,8 6 1,9 8 0,11 1 0,13-1 1,7-5 0,11-7 1,7-9 0,2-16 0,3-14 0,3-12 0,0-10 1,2-15-1,5-8 1,5-10-1,6-7-1,2-2 1,5 3 0,-3 4 0,4 9 0,-4 9 0,-4 19 0,-9 13 0,-6 23 0,-11 12 0,-8 13 1,-10 7-1,-2 5 0,-16-5 1,-2-2 0,-10-9 0,-3-10 0,-12-13-1,-6-14 0,-4-13-2,-11-14-5,10-1-18,-15-17-7,0-3-1,0-7-1</inkml:trace>
          <inkml:trace contextRef="#ctx0" brushRef="#br0" timeOffset="16315.9332">10746 529 6,'-15'-32'22,"12"12"-10,3 20-2,20-39-2,3 23-1,-5-5-2,12 10 1,-4-3 0,7 16 0,-10 8-1,5 17-1,-13 16 0,3 17 0,-11 6-1,1 10-1,-8-3 1,3 0-2,-6-11 0,3-10 1,-5-17-1,5-10 1,0-25 0,0 0-1,0 0 1,13-46-1,-6 0 0,8-6 0,3-10-1,3 0 0,4-2 0,3 7 0,2 9-1,1 14 1,2 13 0,-3 17-1,4 13 1,-1 11-1,-3 15 1,1 6-1,-1 2 1,-2 5 0,2-4 0,-2-5 0,-7-7 0,2-9 0,-1-14 0,6-9 1,-2-16-1,2-12 0,2-11 1,-2-4-1,5-7 0,-2-5 0,-6 7 0,-5 2 0,-2 9 0,-8 12 0,-10 25 0,0 0-1,0 0 1,0 51-1,-5-10 1,0 9 0,5 5-1,3 0 1,2 0 0,8-10 0,4-6 0,4-9 0,4-12 0,6-11 1,-3-9-1,5-10 0,-3-10 1,-2-10-1,-3-7 1,-7-5-2,-5-2 1,-11-2 0,-9 0 0,-6 7-1,-7 7 0,-8 7 1,0 10-1,-3 6 0,3 11 0,6 5-1,22-5 1,-33 20 0,33-20 0,-11 21 0,11-21 0,0 0 1,28 11 0,-5-15 0,8-8 1,4-4-1,6-2 0,5 0 1,5-1-1,-1 3 0,1 0 1,-3 9-1,-4 5 1,-6 14 0,-8 6 0,-2 14 0,-13 9-1,1 12 1,-11 4 0,0 5 0,-3-5 0,-2-7-1,-2-6 1,2-10 0,0-14 0,0-20 0,0 0 0,0 0 0,13-34-1,-3-2 1,8-8-1,4-13 0,4-3 0,7 1 0,0 4 0,0 7-1,0 9 1,0 16-1,-3 16 1,-2 23-1,-7 12 1,-1 13 0,-2 9 0,-3 5 0,0 5 0,-2-3 0,0-7 0,-6-13-1,6-7-2,-13-30-2,25 13-7,-25-13-18,28-45 0,-10 3-1,3-13 16</inkml:trace>
          <inkml:trace contextRef="#ctx0" brushRef="#br0" timeOffset="16632.9513">13292-113 3,'0'-32'27,"2"11"-1,-2 21-3,0 0-12,0 0-2,-2 50-2,4 1-2,-9 6 1,7 18-3,-8 8 1,6 11-2,-1-5-1,1-2-1,4-5 0,1-11 0,2-7-3,-5-18-2,12-5-7,-17-21-11,5-20-7,0 0-1,26 3 9</inkml:trace>
          <inkml:trace contextRef="#ctx0" brushRef="#br0" timeOffset="16872.9651">13744 330 10,'23'-6'28,"-23"6"2,-3 48-1,-2-12-23,5 24-2,-5 4 1,3 9-2,-3-2-1,0-3-2,0-8-1,-1-14-5,9-3-7,-11-18-15,8-25-2,0 0 1,0 0 20</inkml:trace>
        </inkml:traceGroup>
      </inkml:traceGroup>
    </inkml:traceGroup>
    <inkml:traceGroup>
      <inkml:annotationXML>
        <emma:emma xmlns:emma="http://www.w3.org/2003/04/emma" version="1.0">
          <emma:interpretation id="{20FC6536-5C2C-4F23-B18C-82E56D69E1A7}" emma:medium="tactile" emma:mode="ink">
            <msink:context xmlns:msink="http://schemas.microsoft.com/ink/2010/main" type="paragraph" rotatedBoundingBox="1721,6754 18048,6433 18084,8258 1757,85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BC7EC7-D609-4FF2-A3D4-F2FEE5FACF52}" emma:medium="tactile" emma:mode="ink">
              <msink:context xmlns:msink="http://schemas.microsoft.com/ink/2010/main" type="line" rotatedBoundingBox="1721,6754 18048,6433 18084,8258 1757,8579"/>
            </emma:interpretation>
          </emma:emma>
        </inkml:annotationXML>
        <inkml:traceGroup>
          <inkml:annotationXML>
            <emma:emma xmlns:emma="http://www.w3.org/2003/04/emma" version="1.0">
              <emma:interpretation id="{FD32DF9D-953C-439E-BA6F-A3E01F0144C9}" emma:medium="tactile" emma:mode="ink">
                <msink:context xmlns:msink="http://schemas.microsoft.com/ink/2010/main" type="inkWord" rotatedBoundingBox="1723,6848 6873,6747 6900,8116 1750,8217"/>
              </emma:interpretation>
              <emma:one-of disjunction-type="recognition" id="oneOf4">
                <emma:interpretation id="interp20" emma:lang="en-US" emma:confidence="1">
                  <emma:literal>through</emma:literal>
                </emma:interpretation>
                <emma:interpretation id="interp21" emma:lang="en-US" emma:confidence="0">
                  <emma:literal>thorough</emma:literal>
                </emma:interpretation>
                <emma:interpretation id="interp22" emma:lang="en-US" emma:confidence="0">
                  <emma:literal>•through</emma:literal>
                </emma:interpretation>
                <emma:interpretation id="interp23" emma:lang="en-US" emma:confidence="0">
                  <emma:literal>thrush</emma:literal>
                </emma:interpretation>
                <emma:interpretation id="interp24" emma:lang="en-US" emma:confidence="0">
                  <emma:literal>thronged</emma:literal>
                </emma:interpretation>
              </emma:one-of>
            </emma:emma>
          </inkml:annotationXML>
          <inkml:trace contextRef="#ctx0" brushRef="#br0" timeOffset="21716.2421">160 3045 1,'0'0'0,"0"0"20,0 0-9,35-46-2,-12 3 0,10-10 0,-7-13-3,12-12 1,-10-16-2,2-6 0,-12-12-1,-3 9 0,-10 0 1,-2 16-1,-8 9-1,-3 16 0,-4 21-1,12 41 0,-31 3 0,16 38-1,0 23-1,4 18 0,9 16-1,4 10 1,9 9 0,11-5 0,9-14 1,10-16-2,7-20 2,5-25-1,8-26 1,5-18-1,3-25 1,-3-18-1,0-16 0,0-15 1,-5-15-1,-8-2-1,-7 2 2,-10 7-1,-11 9 1,-7 14-1,-5 15 0,-8 26 0,-5 25 1,-8 43-1,3 17 0,-3 18 1,6 13-2,-1 10 2,6 6-1,-1-8 0,6-15 1,2-17 0,-2-15-1,-1-20 2,-7-32-1,0 0 0,23-4-1,-13-22 1,1-15-1,1 2 0,4-6 0,-1 1-1,3 5 0,-3 7 0,-15 32 0,33-23 1,-33 23-1,43 35 1,-15-3-1,8 7 1,4 6 0,9 3 1,9-2-2,3-14-1,3-2-4,-9-23-12,1-7-11,-7-14-1,-16-13 0</inkml:trace>
          <inkml:trace contextRef="#ctx0" brushRef="#br0" timeOffset="21913.2533">396 2345 1,'33'-20'19,"13"-19"5,33 11-6,0-13-30,22 5-11,21 13-1,-5-9 22</inkml:trace>
          <inkml:trace contextRef="#ctx0" brushRef="#br0" timeOffset="22272.2739">2083 2503 2,'0'0'28,"0"0"0,16 23-1,-16-23-21,7 46-5,1-5 1,-3-5-1,0 6 1,-5-6-1,0-4 1,-8-9 0,8-23 1,-10 21-1,10-21 0,0 0 0,-12-37 0,12 3-1,7-7 0,6-10-1,7-6 0,8 2 0,8 0-1,7 7 0,3 5-3,20 24-7,-10 6-17,10 13-1,0 11-1,-5 3 20</inkml:trace>
          <inkml:trace contextRef="#ctx0" brushRef="#br0" timeOffset="23648.3525">3044 2407 1,'-23'-5'26,"-15"8"0,-3 15 0,-2 9-22,-8 15-2,0 12 0,-4 1 0,6 9 0,4 0 1,17-2-1,7-12 0,19-4-1,7-12 1,20-8-1,6-13 0,12-15 0,3-14 0,-1-11 1,1-8-2,-3-10 1,-2-3-2,-8-7 2,-10 2-2,-8 5 0,-7 5 1,-6 6-1,-2 10 0,-5 4 0,5 23 0,-5-23 0,5 23 0,0 0 1,23-2-1,-23 2 0,36 6 1,-14-1-1,6 0 1,-2-1 0,2 3 0,-3 0 0,1-3 0,-26-4 0,40 23 1,-40-23 0,33 37 0,-20-7 0,0 2 0,-1 4 0,4 3 0,-1-2 0,0 2 0,3-7 0,0-5 0,5-11 0,-23-16-1,48 7 1,-23-16-1,3-7 1,3-14-1,-1-2-1,6-9 1,-6 4-1,3 1 1,-5 1 0,-2 8-1,-6 6 1,3 12-1,-23 9 1,35 14 0,-14 9 0,-1 2 0,3 7 0,5 0 0,5-2 0,5-7 1,8-7 0,5-14 0,7-7-1,3-11 2,3-7-1,-6-11 0,-2-7 0,-13-5 0,-10 3-1,-18-1 1,-15 5-1,-17 10 0,-16 8-1,-13 17 1,-10 8-1,0 17 0,5 8 0,5 15 0,13 6 0,18 7 0,15 7 0,23 3 1,13 1-1,7 1 1,8 0 0,-1-8 0,-1-1-1,-9-8 2,-9-11 0,-18-6 0,-8-8 0,-5-27 1,-33 23-1,2-25 0,-4-7 0,-4-10 0,-1-1 0,4-10-1,6-2 0,9-5 0,11-1 0,18-6-1,10-4 1,12-2-1,11-5 1,10-2 0,7-10 0,6-6-1,-1-11-1,-2-6 2,-10-3-1,-5-1 1,-11 2-1,-9 10 1,-9 11 0,-6 16 0,-11 19 0,0 36 1,0 0-1,-33 34 0,17 19 0,1 18 0,2 11 0,3 9 1,0 5 0,5-6-1,5-8 1,2-16-1,4-13 1,-4-17-1,3-10 1,-5-26 0,0 0 0,0 0-1,26-28 0,-14 1 0,9-5 0,2 2 0,-1-2-1,6 4 0,3 8 0,2 13 1,2 12-1,1 13 1,2 9 0,0 8 0,5 1-1,1 10-1,-4-14-4,11 2-17,-8-13-6,-2-17-1,-8-8 7</inkml:trace>
        </inkml:traceGroup>
        <inkml:traceGroup>
          <inkml:annotationXML>
            <emma:emma xmlns:emma="http://www.w3.org/2003/04/emma" version="1.0">
              <emma:interpretation id="{5FCDCE96-F3DF-4044-B95B-E924D0B9F69E}" emma:medium="tactile" emma:mode="ink">
                <msink:context xmlns:msink="http://schemas.microsoft.com/ink/2010/main" type="inkWord" rotatedBoundingBox="7843,6762 10837,6703 10857,7674 7862,7733"/>
              </emma:interpretation>
              <emma:one-of disjunction-type="recognition" id="oneOf5">
                <emma:interpretation id="interp25" emma:lang="en-US" emma:confidence="1">
                  <emma:literal>basis</emma:literal>
                </emma:interpretation>
                <emma:interpretation id="interp26" emma:lang="en-US" emma:confidence="0">
                  <emma:literal>bass</emma:literal>
                </emma:interpretation>
                <emma:interpretation id="interp27" emma:lang="en-US" emma:confidence="0">
                  <emma:literal>bans</emma:literal>
                </emma:interpretation>
                <emma:interpretation id="interp28" emma:lang="en-US" emma:confidence="0">
                  <emma:literal>baas</emma:literal>
                </emma:interpretation>
                <emma:interpretation id="interp29" emma:lang="en-US" emma:confidence="0">
                  <emma:literal>bases</emma:literal>
                </emma:interpretation>
              </emma:one-of>
            </emma:emma>
          </inkml:annotationXML>
          <inkml:trace contextRef="#ctx0" brushRef="#br0" timeOffset="24504.4016">6309 1943 1,'0'0'13,"-30"-35"10,30 35-10,0 0-3,0 0-2,-18 39 0,18 2-3,7 26 1,-7 6 0,11 21 0,-6 4-2,10 10-1,-5-10-1,3-4-1,-6-14 0,6-16 1,-5-16-1,-1-14 1,-7-34-1,8 21 0,-8-21 0,-2-30 0,-1-4-1,0-1 0,1-13-1,2-2 0,2 0 0,9-3 0,9 7 0,8 5 0,13 9 0,2 9 0,10 14 0,0 9 1,1 12-1,-8 10 1,-6 8 0,-12 4 0,-13 5 0,-12 2 0,-13-4 1,-11-3-1,-12-4 1,-7-2-1,-9-8-2,-6-6-1,6 0-3,-7-12-4,18 7-9,-2-7-11,12-2 1,28 0 18</inkml:trace>
          <inkml:trace contextRef="#ctx0" brushRef="#br0" timeOffset="25385.4519">7341 2359 1,'0'0'25,"-48"-18"1,2 27 1,-8 11-21,11 19-3,-5 2-2,7 7 0,1 0-1,14 0 0,8-9 0,16-4 0,10-12-1,-8-23 0,55 18-1,-16-25-1,9-4-1,0-10 0,11-4 0,-6-5 0,3 3 1,-10-1 0,-6 10 2,-4 2 1,-6 7 2,-2 11 0,-5 5 0,2 7 0,-25-14 0,41 38 0,-41-38 0,41 35 0,-41-35 1,35 16 0,-35-16 0,41-19 0,-21-3 0,8-6 0,3-8 0,9-1-1,-1 0 0,4 3-1,0 7 0,0 6 0,-5 14 0,-2 14 0,-6 14 0,-9 13 0,-9 9-1,-7 12 0,-10 0 1,-7 2 0,-14 1-1,-2-13 1,-10-6 0,-5-11 0,-5-15-1,-1-10-1,4-10 0,-1-7 0,10-7 0,6 3-2,10-7 2,20 25-1,-16-34 0,16 34 1,26-19 0,-1 17 1,11 4-1,7 1 1,3-1 0,4 0 0,4-4 1,-1-3-1,1-6 1,-4-5-1,-1-7 1,-4-9 0,-6-5 0,-4-6-1,-2-7 1,-5-3 0,-10 0 0,-3 3 1,-2 9-1,-6 4 0,-1 15 0,-6 22-1,0 0 1,5 20 0,-5 17-1,2 6 0,6 5 0,-1 5 0,6 2 0,0-12-2,5 1-4,-8-22-10,-10-22-14,30 21 0,-30-21 2</inkml:trace>
          <inkml:trace contextRef="#ctx0" brushRef="#br0" timeOffset="25541.4609">8451 1879 1,'8'-25'9,"-8"25"2,35 4-10,-35-4-22,41 25 21</inkml:trace>
          <inkml:trace contextRef="#ctx0" brushRef="#br0" timeOffset="25916.4823">9259 2094 1,'-48'-26'14,"-3"31"12,-12 0-1,-9 4-19,9 18-1,-3 3-2,10 9-1,10 2-1,18 5 1,18-1-1,18 3 1,20-4-1,17-3 0,11-4 0,8-3 0,2-7 0,0-1 0,-8-6 0,-7 1 1,-20-8 0,-8 3 1,-23-16 0,-13 26-1,-18-17 1,-4 2-1,-13-4 0,-1-2-2,-2-1-3,-9-8-7,16-1-20,-1 1 0,4-6 0,8 1 20</inkml:trace>
        </inkml:traceGroup>
        <inkml:traceGroup>
          <inkml:annotationXML>
            <emma:emma xmlns:emma="http://www.w3.org/2003/04/emma" version="1.0">
              <emma:interpretation id="{85BCFC40-2F4C-4D53-80A2-0E76C6600059}" emma:medium="tactile" emma:mode="ink">
                <msink:context xmlns:msink="http://schemas.microsoft.com/ink/2010/main" type="inkWord" rotatedBoundingBox="11474,6563 18048,6433 18084,8258 11510,8387"/>
              </emma:interpretation>
              <emma:one-of disjunction-type="recognition" id="oneOf6">
                <emma:interpretation id="interp30" emma:lang="en-US" emma:confidence="1">
                  <emma:literal>functions</emma:literal>
                </emma:interpretation>
                <emma:interpretation id="interp31" emma:lang="en-US" emma:confidence="1">
                  <emma:literal>function s</emma:literal>
                </emma:interpretation>
                <emma:interpretation id="interp32" emma:lang="en-US" emma:confidence="0">
                  <emma:literal>functi on s</emma:literal>
                </emma:interpretation>
                <emma:interpretation id="interp33" emma:lang="en-US" emma:confidence="0">
                  <emma:literal>functi ons</emma:literal>
                </emma:interpretation>
                <emma:interpretation id="interp34" emma:lang="en-US" emma:confidence="0">
                  <emma:literal>funct on s</emma:literal>
                </emma:interpretation>
              </emma:one-of>
            </emma:emma>
          </inkml:annotationXML>
          <inkml:trace contextRef="#ctx0" brushRef="#br0" timeOffset="27372.5656">9912 2807 1,'0'0'23,"0"0"6,31-23-1,7-4-20,-5-21-2,18 0-1,-5-23-1,9-5-3,-9-13 1,0-7 0,-8-9-1,-10 2 0,-8 7 1,-10 9-1,-7 12 0,-3 20 0,-5 25-1,5 30 1,-36 30 0,16 34-1,-3 32 1,3 25-1,2 30 1,0 18-1,8 12 1,13 2 0,4-5-1,11-18 1,5-25-1,5-23 0,0-34 0,2-23 1,3-32-1,-7-25 0,-3-26 1,-11-15-1,-7-17 0,-7-11 0,-13-6-1,-8-10 1,-10-3-1,-5 4 0,-3 5 0,3 6 0,0 11 0,10 5 0,7 8 0,16 10 0,10 2 0,11 3 1,17 1-1,7 1 0,9 2 1,4-2 0,3 6-1,-5 3 1,-3 7 0,-7 4 0,-8 12 1,-8 11-1,-7 14 0,-5 11 0,-3 10 1,5 8-1,3 5 0,2 5 0,6-5 0,4-6 0,6-13 0,2-12 0,5-10 0,3-14-1,-3-14 1,0-10 0,-5-10-1,0-12 1,-5-4-1,-5-5 1,-7 5 0,-4 3-1,-4 10 0,-5 6 0,-8 29 0,0 0 1,0 0-1,20 34 0,-12 3 0,2 4 1,0 4-1,5 1 1,3-5 0,0-9 1,2-6-1,3-13 1,0-8-1,7-10 1,-2-8 0,5-8 0,0-11 0,5-5 0,-2-6 0,5 2 0,-6-3 1,1 5-1,-6 7 0,-2 7 0,-5 11 0,-23 14 0,28 23-1,-20 7 1,-8 9-1,-3 7 1,1 4-1,-3 0 0,-3-6 1,3-8-1,0-10 1,2-6 0,3-20 0,0 0-1,0 0 1,15-30 0,1 1-1,4-8 0,5-4 0,3 0 0,5 2 0,0 5-1,1 11 1,-7 7-1,1 16 1,-2 11 0,-26-11-1,38 41 1,-18-11-2,-4-5-1,6 5-3,-22-30-9,36 30-15,-36-30-1,46 2 1,-16-14 24</inkml:trace>
          <inkml:trace contextRef="#ctx0" brushRef="#br0" timeOffset="27861.5936">12873 2103 1,'-8'-25'26,"-17"20"1,-3 12-1,-5 11-20,-13 12-1,3 13-3,-6 12 0,4 7 0,4 2 0,16 7 0,7-7-1,20 0 0,14-11 0,14-12-1,16-16 0,10-11 1,10-17-1,0-15 0,8-16 1,-3-14-1,-8-19 1,-4-15-2,-14-14 1,-7-9 0,-12-7-1,-11 0 1,-12 4 0,-11 14 0,3 17 0,-8 17 0,3 26 0,10 34 1,-33 7-1,18 32 1,2 18 0,8 21 0,-3 15 0,13 15 1,6 2-1,12 4 1,7-11-1,11-9 0,4-17-2,4-19 0,7-20-3,-8-22-2,10-9-6,-17-23-16,2-18-2,-12-16 0,-11-19 26</inkml:trace>
          <inkml:trace contextRef="#ctx0" brushRef="#br0" timeOffset="28013.6023">13076 1872 1,'0'0'2,"46"-25"20,12 15-3,8-6-23,18-4-13,15 11-3,-5-12 18</inkml:trace>
          <inkml:trace contextRef="#ctx0" brushRef="#br0" timeOffset="28210.6134">13958 2039 1,'-8'68'25,"0"1"2,11 4 0,17-7-22,-5 3-3,8-5-3,3-9-5,-11-21-11,3-13-9,5-10 0,-23-11 16</inkml:trace>
          <inkml:trace contextRef="#ctx0" brushRef="#br0" timeOffset="28964.6567">14674 2176 1,'-38'55'27,"-8"-3"0,11 8-1,12-1-22,3 1-2,9 4-1,9-16-1,7-7 1,5-16 0,-10-25-1,51 23 1,-13-28 0,3-13-1,2-7 1,-2-9-1,-1-10 0,-4-8 0,-13-8 0,-13-4 0,-13 0-1,-7 5 1,-5 6 0,-3 5 0,0 14-1,3 9 1,15 25-1,-20-23 0,20 23 0,0 0 0,28 2 0,-5 9 1,4 5 0,7 10 1,1 10 0,-2 8 1,0 11-1,-7 2 1,-4 4 0,-11-3 0,1-3 0,-9-14 0,-1-7 0,-7-11 1,5-23 0,0 0-1,0 0 0,18-25 0,0-7-2,2-14 1,11-7-1,4-6 0,6-3-1,0 10 1,2 4-1,-5 16 1,-3 11 0,-4 23 0,-3 19 0,-5 13 0,-3 12 0,0 6-2,-4-1-4,14 6-10,-4-9-13,-1-16 0,3-11 0</inkml:trace>
          <inkml:trace contextRef="#ctx0" brushRef="#br0" timeOffset="29332.6777">16255 1911 1,'-36'0'18,"-12"-3"5,5 15 0,7-1-22,0 17-1,3-1-1,8 7 0,5 5 1,12 2 0,16 3 0,15 2 0,10 4 0,15 3 0,10 1 0,8-1 0,0 0 1,-2-3-1,-6-2 3,-14-7 1,-6 3 2,-28-17 0,-10 5 1,-25-18-1,-9 2 1,-19-14-1,0-4-3,-8-3-8,-13-8-23,5-8-1,6-4-1,5-5 10</inkml:trace>
        </inkml:traceGroup>
      </inkml:traceGroup>
    </inkml:traceGroup>
    <inkml:traceGroup>
      <inkml:annotationXML>
        <emma:emma xmlns:emma="http://www.w3.org/2003/04/emma" version="1.0">
          <emma:interpretation id="{C936C514-0C20-4B55-A908-D1DB06F31284}" emma:medium="tactile" emma:mode="ink">
            <msink:context xmlns:msink="http://schemas.microsoft.com/ink/2010/main" type="paragraph" rotatedBoundingBox="2948,8638 17541,8408 17580,10919 2987,111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55F735-7734-43DB-954D-70C4A2DB0106}" emma:medium="tactile" emma:mode="ink">
              <msink:context xmlns:msink="http://schemas.microsoft.com/ink/2010/main" type="line" rotatedBoundingBox="2948,8638 17541,8408 17580,10919 2987,11148"/>
            </emma:interpretation>
          </emma:emma>
        </inkml:annotationXML>
        <inkml:traceGroup>
          <inkml:annotationXML>
            <emma:emma xmlns:emma="http://www.w3.org/2003/04/emma" version="1.0">
              <emma:interpretation id="{E14E8F3F-2A11-4159-BE81-FCD9E785341A}" emma:medium="tactile" emma:mode="ink">
                <msink:context xmlns:msink="http://schemas.microsoft.com/ink/2010/main" type="inkWord" rotatedBoundingBox="2959,9388 3636,9377 3658,10804 2982,10814"/>
              </emma:interpretation>
              <emma:one-of disjunction-type="recognition" id="oneOf7">
                <emma:interpretation id="interp35" emma:lang="en-US" emma:confidence="1">
                  <emma:literal>y</emma:literal>
                </emma:interpretation>
                <emma:interpretation id="interp36" emma:lang="en-US" emma:confidence="0">
                  <emma:literal>Y</emma:literal>
                </emma:interpretation>
                <emma:interpretation id="interp37" emma:lang="en-US" emma:confidence="0">
                  <emma:literal>}</emma:literal>
                </emma:interpretation>
                <emma:interpretation id="interp38" emma:lang="en-US" emma:confidence="0">
                  <emma:literal>I</emma:literal>
                </emma:interpretation>
                <emma:interpretation id="interp3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47352.7083">1428 4678 9,'7'-25'7,"-7"25"-1,0 0 1,13-21-2,-13 21 0,0 0 0,0 0-2,0 0 0,0 0-2,23-14 1,-23 14-1,0 0 0,0 0 1,28 7-1,-28-7 1,0 0 0,0 0 0,25 7 1,-25-7 0,0 0 1,0 0 0,0 0 0,0 0 0,0 0 0,0 0 1,0 0-1,0 0 0,0 0 0,0 0-1,0 0 0,0 0 0,0 0-1,-10-23 0,10 23 0,-12-20-1,12 20-1,-16-23 1,16 23 0,-15-23 1,15 23-1,0 0 0,0 0 1,-18-21-1,18 21 0,0 0 0,-5 23 1,8 0-2,2 11 1,0 14 0,8 10-1,7 6 1,3 7 0,10-1-1,0-6 0,10-11 0,5-10 0,1-17 1,1-17-1,1-18 1,-2-17 0,-4-12-1,-4-10 1,-8-10 0,-8-3-1,-4 3 0,-9 6 1,-9 6-1,-1 12 0,-4 13 0,2 21 0,0 0 0,-18 53 1,16 6-1,-1 21 0,3 23 0,3 18 1,-1 12 0,3 0 0,-7-3 0,-1-9 0,-10-13 0,-4-19 0,-11-23 1,-8-20-1,-15-18 1,-2-12-1,-8-16 0,-3-10-1,3-10 1,0-8 0,6 1-1,6-3 0,16 3-1,3 2-1,15 4-2,2-2-2,13 23-7,0 0-16,25-20-6,-25 20 0,43-7 1</inkml:trace>
        </inkml:traceGroup>
        <inkml:traceGroup>
          <inkml:annotationXML>
            <emma:emma xmlns:emma="http://www.w3.org/2003/04/emma" version="1.0">
              <emma:interpretation id="{B6E71914-0C81-40D8-9DD5-F11D0F0E2B02}" emma:medium="tactile" emma:mode="ink">
                <msink:context xmlns:msink="http://schemas.microsoft.com/ink/2010/main" type="inkWord" rotatedBoundingBox="4652,9669 5463,9656 5474,10348 4662,10361"/>
              </emma:interpretation>
              <emma:one-of disjunction-type="recognition" id="oneOf8">
                <emma:interpretation id="interp40" emma:lang="en-US" emma:confidence="1">
                  <emma:literal>=</emma:literal>
                </emma:interpretation>
                <emma:interpretation id="interp41" emma:lang="en-US" emma:confidence="0">
                  <emma:literal>I</emma:literal>
                </emma:interpretation>
                <emma:interpretation id="interp42" emma:lang="en-US" emma:confidence="0">
                  <emma:literal>E</emma:literal>
                </emma:interpretation>
                <emma:interpretation id="interp43" emma:lang="en-US" emma:confidence="0">
                  <emma:literal>IF</emma:literal>
                </emma:interpretation>
                <emma:interpretation id="interp44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48088.7505">3120 4868 1,'-28'-3'17,"28"3"1,-23 0-8,23 0 0,0 0-2,0 0-2,0 0 1,0 0-1,0 0 0,0 0 0,0 0-1,41 19-1,-16-26 0,16 7-1,7-9 1,13 0-2,8-3 0,7 1 0,5-1-2,-2-2-1,-3 10-1,-15-8-4,0 19-4,-22-11-8,-6 11-12,-33-7 1,20 20 5</inkml:trace>
          <inkml:trace contextRef="#ctx0" brushRef="#br0" timeOffset="48456.7715">3105 5433 1,'-10'29'20,"10"-29"7,0 0-13,45 25-1,-14-25-2,22 7-2,-2-9-1,18 2-2,-3-11-1,13 1-2,-6-6 0,4 0-3,-11 0-1,-10 0-1,-3 7-4,-25-9-7,0 9-17,-28 9 0,0 0 0,0 0 23</inkml:trace>
        </inkml:traceGroup>
        <inkml:traceGroup>
          <inkml:annotationXML>
            <emma:emma xmlns:emma="http://www.w3.org/2003/04/emma" version="1.0">
              <emma:interpretation id="{C11877A9-137C-47BB-A1DF-8D2F09ACEE2D}" emma:medium="tactile" emma:mode="ink">
                <msink:context xmlns:msink="http://schemas.microsoft.com/ink/2010/main" type="inkWord" rotatedBoundingBox="6934,8575 12198,8493 12237,11003 6973,11086"/>
              </emma:interpretation>
              <emma:one-of disjunction-type="recognition" id="oneOf9">
                <emma:interpretation id="interp45" emma:lang="en-US" emma:confidence="0">
                  <emma:literal>w-0/(4)</emma:literal>
                </emma:interpretation>
                <emma:interpretation id="interp46" emma:lang="en-US" emma:confidence="0">
                  <emma:literal>wild (x)</emma:literal>
                </emma:interpretation>
                <emma:interpretation id="interp47" emma:lang="en-US" emma:confidence="0">
                  <emma:literal>wd (x)</emma:literal>
                </emma:interpretation>
                <emma:interpretation id="interp48" emma:lang="en-US" emma:confidence="0">
                  <emma:literal>wildly)</emma:literal>
                </emma:interpretation>
                <emma:interpretation id="interp49" emma:lang="en-US" emma:confidence="0">
                  <emma:literal>wig (x)</emma:literal>
                </emma:interpretation>
              </emma:one-of>
            </emma:emma>
          </inkml:annotationXML>
          <inkml:trace contextRef="#ctx0" brushRef="#br0" timeOffset="51543.9481">5417 4573 2,'0'0'13,"0"0"-2,0 0-3,0 0 1,0 0-1,-28 9-1,28 14 1,-12 4-3,9 17 1,-5 6-2,14 12 0,-4 6-1,13 8-1,6-5 0,4-3-1,8-8-1,5-17 1,0-11 0,5-16 0,1-18 0,-1-14 0,-2-16 0,-1-5-1,-4-6 1,-3-8-1,0 6 0,-8 4-1,-7 6 1,-5 8-1,-13 27 0,0 0 1,25-7-1,-17 32 1,2 14 0,5 9 0,6 9 0,4 7 1,5-4 1,6-5-1,-3-12 1,5-6 1,-5-19-1,5-11 0,-5-23 1,3-14-1,-11-16 0,3-9 0,-7-15 0,-4-6-1,-12-2-1,-5 3 1,-7 4-2,-8 9-1,2 19-4,-15 4-8,8 18-16,-3 12 0,23 9-1,-36-4 24</inkml:trace>
          <inkml:trace contextRef="#ctx0" brushRef="#br0" timeOffset="52064.9779">6655 3779 1,'0'0'0,"0"0"23,0 0 2,-5-20-15,5 20-1,38-3-2,-3 3-1,3-9-1,16 4 1,4-6-2,8 4-1,3-4-1,-6-1-3,-2 8-2,-12-8-3,-4 15-6,-22-10-9,-23 7-7,0 0-1,0 0 29</inkml:trace>
          <inkml:trace contextRef="#ctx0" brushRef="#br0" timeOffset="52306.9917">7010 3777 6,'0'0'29,"-27"46"-1,16-5-14,-6-2-4,14 18-2,-10-2-3,11 9 0,-3-9-3,7-1 0,1-10-2,-1-12-3,6-2-6,-8-30-13,10 23-7,-10-23-1,0 0 15</inkml:trace>
          <inkml:trace contextRef="#ctx0" brushRef="#br0" timeOffset="53424.0557">8319 4609 7,'13'-32'19,"-13"32"-4,-13-23-2,13 23-3,-35-16-1,35 16-2,-54-2-2,19 9 0,-9 4-2,-1 12-1,-4 7 0,6 7 0,3 8-1,4 8 0,11 6-1,7 3 1,15 4-1,11-2 1,12 0 0,13-4 0,13-10 0,10-9 1,5-13-1,7-10 1,-2-16 0,8-13 0,-8-19-1,0-9 1,-12-11-1,-9-7 1,-9-9-1,-11-3 0,-12-4 1,-13 4-2,-15 3 1,-11 6-1,-9 10 0,-8 7 0,-3 15-1,-7 8-2,9 15-3,-12 0-5,21 21-12,-6 0-7,8 3-1,8-1 11</inkml:trace>
          <inkml:trace contextRef="#ctx0" brushRef="#br0" timeOffset="53897.0827">8581 4026 1,'0'0'7,"0"0"4,5 21 1,-5-21-1,-5 50 0,-10-18 1,7 25-1,-20 7 1,5 28-2,-20 15-2,2 37-1,-15 19-2,6 17-1,-11 12 0,10 0 0,0-6-2,8-12 0,5-24-1,12-28 0,6-31 0,5-22 0,7-26-1,3-18 0,5-25-2,0 0 0,0 0-2,10-20-4,-10 20-7,13-41-15,-6 13-1,-2-2 0,-2 1 17</inkml:trace>
          <inkml:trace contextRef="#ctx0" brushRef="#br0" timeOffset="57320.2785">9521 4145 14,'5'-21'11,"-5"21"0,0 0 0,0 0-1,0 0-1,-38 23-1,5 0 0,-3 23-2,-14 4 0,1 21 0,-4 7-1,10 18-1,7 2-1,16 7 0,12 3-1,18-5 0,13-12-2,10-6 1,10-14 0,6-16 0,-1-12 0,0-15-1,-2-10-2,-5-14-2,2 3-7,-18-11-19,-2-8 0,-23 12 0,13-34 15</inkml:trace>
          <inkml:trace contextRef="#ctx0" brushRef="#br0" timeOffset="57661.298">9673 4513 1,'0'0'12,"0"0"15,0 0 0,31 12-17,-21 13-1,16 14-3,1 0-1,17 11-1,1 0-1,9 3-1,-1-10 0,3 1-1,-3-12-2,-4-7-2,-6-7-3,-15-13-5,2-3-7,-30-2-10,28-25-1,-25 2 17</inkml:trace>
          <inkml:trace contextRef="#ctx0" brushRef="#br0" timeOffset="57894.3113">10207 4563 1,'0'0'26,"-46"26"1,16-6-11,2 19-4,-10 2-4,2 16-1,-4 3-3,1 9-1,4 1-2,2-3-4,12 4-5,-9-16-12,15-10-8,7-10 0,8-35 11</inkml:trace>
          <inkml:trace contextRef="#ctx0" brushRef="#br0" timeOffset="58240.3311">10248 4232 1,'45'-7'2,"-14"12"25,2 13 1,5 14-16,-2 5 1,14 24-3,-11 8-1,6 22-1,-17 12-2,0 16-2,-15 0-1,-11 0 0,-14-2-3,-14-10-1,-7-9-4,-17-24-13,1-17-12,-2-25 0,6-23-1</inkml:trace>
        </inkml:traceGroup>
        <inkml:traceGroup>
          <inkml:annotationXML>
            <emma:emma xmlns:emma="http://www.w3.org/2003/04/emma" version="1.0">
              <emma:interpretation id="{FCD48CA8-C40F-448D-9EE4-29D48869B082}" emma:medium="tactile" emma:mode="ink">
                <msink:context xmlns:msink="http://schemas.microsoft.com/ink/2010/main" type="inkWord" rotatedBoundingBox="13934,9011 17549,8955 17568,10178 13953,10235"/>
              </emma:interpretation>
              <emma:one-of disjunction-type="recognition" id="oneOf10">
                <emma:interpretation id="interp50" emma:lang="en-US" emma:confidence="1">
                  <emma:literal>where</emma:literal>
                </emma:interpretation>
                <emma:interpretation id="interp51" emma:lang="en-US" emma:confidence="0">
                  <emma:literal>Where</emma:literal>
                </emma:interpretation>
                <emma:interpretation id="interp52" emma:lang="en-US" emma:confidence="0">
                  <emma:literal>whose</emma:literal>
                </emma:interpretation>
                <emma:interpretation id="interp53" emma:lang="en-US" emma:confidence="0">
                  <emma:literal>whine</emma:literal>
                </emma:interpretation>
                <emma:interpretation id="interp54" emma:lang="en-US" emma:confidence="0">
                  <emma:literal>whale</emma:literal>
                </emma:interpretation>
              </emma:one-of>
            </emma:emma>
          </inkml:annotationXML>
          <inkml:trace contextRef="#ctx0" brushRef="#br0" timeOffset="61717.53">12413 4646 2,'-18'-23'13,"18"23"-1,0 0-1,0 0-1,-18 23-1,18 13 0,-10 10 1,10 18-2,-5 9 0,12 17-2,-1-1-3,11-2 0,1-10-1,10-10 0,0-17-1,5-18 0,3-21 0,2-20-1,-3-18 0,1-19 0,-3-11-1,0-9 0,0-5-1,-5-2 0,-8 11 1,-4 7-2,-4 16 2,-2 19-1,-10 20 2,0 0-1,33 48 1,-17-5 0,1 7 0,9 7 1,4-4 0,1-3 1,2-11-1,2-9 1,-7-19-1,3-11 0,-6-18 0,-4-14-1,-11-9 0,-5-16-2,-5-5 0,-10-7-1,0 5 0,-8 7 0,8 9-1,-8 12 1,10 13 0,8 23 1,0 0 0,23 13 1,5 10 0,13 2 1,4-4 2,14-3 1,2-11 0,10-5 0,-5-15 0,5-10 0,-10-16 0,-2-7-1,-14-11 0,-7-9 0,-7-12-3,-13 0 2,-8-2-2,-10 7 1,-3 11-1,-2 10 1,-2 17-1,7 35 0,0 0 2,-26 44-1,14 15 2,6 19-1,-4 16 0,8 13 1,-3 5 0,7 3-1,1-8 1,4-13 0,-4-14-1,2-16 1,0-20 0,0-12 0,-5-32 0,0 0 0,0 0-1,-5-44-1,8 5 0,-1-7 0,6 1-2,-1-3 1,6 9-1,0 5 1,10 13 0,-23 21 0,48-7 0,-23 23 0,6 12 1,2 4 0,3 6-1,-1 4 2,3-4-1,3-3 0,0-10 1,4-11 0,-2-14-1,1-7 1,-1-16 0,-3-9 0,-4-12 0,-5-4 0,-11-2-1,-7 0 1,-13 4-1,-5 7 0,-11 14-1,-9 9 1,-3 16-1,-3 14 0,1 18-1,2 7 1,8 9 0,7 0 0,8 4 1,12-6 0,9-3-1,9-8 1,8-12 1,8-12-1,-1-13 1,11-5-1,0-14 1,0-4-1,0-5 0,-3 1 1,-2 1-1,-6 5 0,-7 12 0,-5 6 0,-28 5 1,39 28-1,-29 2 1,-3 6-1,-2 3 1,-2 0 0,-3-5-1,-3-4 2,1-9-1,2-21 0,0 0 0,-10-26 1,7-12-1,3-11-1,3-12 1,2-6-1,5-3 0,3 3 0,2 8 0,5 8-1,3 13 1,3 12-1,1 13 1,-1 10-2,7 8 1,-5 4-1,5 5 0,-3-5-1,6 2 1,0-4-1,4-4 1,1-6 0,5-4 1,2-4 0,5-7 1,3-1 0,-3-1 1,-4-5-1,-6-1 1,-7 4 0,-11-4 0,-7 6 0,-18 20 1,5-37-1,-5 37 0,-36-16-1,6 16 0,-11 5 1,-5 9-1,-4 6 0,-4 8 1,1 13-1,7 2 1,5 8 0,11 8 0,15 5 0,15 0 1,17 5-1,16-8 0,16-1 1,7-12-1,10-12 0,5-10-1,3-17-1,-1-5 0,-12-20-3,0 7-5,-25-14-17,-3 0-4,-15-4 0,-11 0 0</inkml:trace>
        </inkml:traceGroup>
      </inkml:traceGroup>
    </inkml:traceGroup>
    <inkml:traceGroup>
      <inkml:annotationXML>
        <emma:emma xmlns:emma="http://www.w3.org/2003/04/emma" version="1.0">
          <emma:interpretation id="{687533FC-F855-41FA-8AB5-4E3BAC14F390}" emma:medium="tactile" emma:mode="ink">
            <msink:context xmlns:msink="http://schemas.microsoft.com/ink/2010/main" type="paragraph" rotatedBoundingBox="14365,10713 24379,9646 24623,11936 14609,130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5D2C901-D2DA-468A-AFE9-087F80CAB5E6}" emma:medium="tactile" emma:mode="ink">
              <msink:context xmlns:msink="http://schemas.microsoft.com/ink/2010/main" type="inkBullet" rotatedBoundingBox="14385,10894 15258,10801 15423,12352 14550,12445"/>
            </emma:interpretation>
            <emma:one-of disjunction-type="recognition" id="oneOf11">
              <emma:interpretation id="interp55" emma:lang="en-US" emma:confidence="1">
                <emma:literal>0</emma:literal>
              </emma:interpretation>
              <emma:interpretation id="interp56" emma:lang="en-US" emma:confidence="0">
                <emma:literal>d</emma:literal>
              </emma:interpretation>
              <emma:interpretation id="interp57" emma:lang="en-US" emma:confidence="0">
                <emma:literal>¢</emma:literal>
              </emma:interpretation>
              <emma:interpretation id="interp58" emma:lang="en-US" emma:confidence="0">
                <emma:literal>e</emma:literal>
              </emma:interpretation>
              <emma:interpretation id="interp59" emma:lang="en-US" emma:confidence="0">
                <emma:literal>9</emma:literal>
              </emma:interpretation>
            </emma:one-of>
          </emma:emma>
        </inkml:annotationXML>
        <inkml:trace contextRef="#ctx0" brushRef="#br1" timeOffset="65343.7373">13472 6446 8,'-7'-21'25,"-6"-2"-1,0 0-11,13 23-5,-33-27-1,33 27-1,-46-12-2,16 19 0,-11 5-1,-4 15-1,-11 12 1,0 16 0,-5 11-1,7 12 0,6 9 0,10 4 0,15 3-1,18-5-1,23-2 0,15-9 0,18-16 0,12-12 0,8-20 0,6-19 1,-1-18 1,3-11 1,-11-23-1,-4-12 0,-16-13 1,-10-12-1,-15-11 0,-13-2-1,-20-1 0,-13 3-2,-12 7 1,-9 6-3,-1 19-2,-9 4-5,14 33-6,-9 8-11,19 12-3,7 7 0,23-7 15</inkml:trace>
        <inkml:trace contextRef="#ctx0" brushRef="#br1" timeOffset="65687.7571">13681 5995 1,'-3'-23'16,"3"23"9,-15-27 0,15 27-12,-23-5-4,23 5-1,-13 25-1,3 10-1,-13 6-1,3 25 1,-11 14-1,1 30 1,-11 16-2,6 13 0,-9 8-2,6 8-1,0-9 0,5-8 0,-2-19 0,4-19-1,6-24-1,4-19 0,6-16 0,2-20-1,13-21-2,0 0-3,0 0-8,0 0-12,0 0-4,0 0 0,0-26 6</inkml:trace>
      </inkml:traceGroup>
      <inkml:traceGroup>
        <inkml:annotationXML>
          <emma:emma xmlns:emma="http://www.w3.org/2003/04/emma" version="1.0">
            <emma:interpretation id="{30AE62F6-5DFA-48C4-81E0-77321C3B8749}" emma:medium="tactile" emma:mode="ink">
              <msink:context xmlns:msink="http://schemas.microsoft.com/ink/2010/main" type="line" rotatedBoundingBox="15931,10546 24379,9646 24623,11936 16174,12836"/>
            </emma:interpretation>
          </emma:emma>
        </inkml:annotationXML>
        <inkml:traceGroup>
          <inkml:annotationXML>
            <emma:emma xmlns:emma="http://www.w3.org/2003/04/emma" version="1.0">
              <emma:interpretation id="{64B6ECDF-D79A-4825-BA81-7E5BFA6B5287}" emma:medium="tactile" emma:mode="ink">
                <msink:context xmlns:msink="http://schemas.microsoft.com/ink/2010/main" type="inkWord" rotatedBoundingBox="16024,11426 16479,11378 16575,12288 16121,12336"/>
              </emma:interpretation>
              <emma:one-of disjunction-type="recognition" id="oneOf12">
                <emma:interpretation id="interp60" emma:lang="en-US" emma:confidence="0">
                  <emma:literal>too</emma:literal>
                </emma:interpretation>
                <emma:interpretation id="interp61" emma:lang="en-US" emma:confidence="0">
                  <emma:literal>to.</emma:literal>
                </emma:interpretation>
                <emma:interpretation id="interp62" emma:lang="en-US" emma:confidence="0">
                  <emma:literal>i:</emma:literal>
                </emma:interpretation>
                <emma:interpretation id="interp63" emma:lang="en-US" emma:confidence="0">
                  <emma:literal>toe</emma:literal>
                </emma:interpretation>
                <emma:interpretation id="interp64" emma:lang="en-US" emma:confidence="0">
                  <emma:literal>to:</emma:literal>
                </emma:interpretation>
              </emma:one-of>
            </emma:emma>
          </inkml:annotationXML>
          <inkml:trace contextRef="#ctx0" brushRef="#br1" timeOffset="66215.7873">14512 7230 27,'7'23'30,"-7"-23"1,0 0-2,0 0-21,0 0-7,0 0-10,0 0-19,26 7-2,-26-7 0,0 0 2</inkml:trace>
          <inkml:trace contextRef="#ctx0" brushRef="#br1" timeOffset="68959.9442">14705 6555 10,'0'0'12,"0"0"-1,-16-20-2,16 20 1,0 0 0,0 0 0,-10 23 0,10 2-1,-15-2-2,12 11-1,-9-2-2,9 9 0,-7-6-2,10-1-1,0-11 0,0-23 1,15 25-1,-15-25 0,36-9 0,-13-7 0,-3-9 1,3-5-1,-5-2 0,0 2-1,-8 0 1,-5 5-1,-5 25 0,-3-25 0,3 25 0,-23 21 0,11 1-1,-6 6 1,5 6-1,6 3 1,1-3 1,9-6-1,2-8 1,-5-20-1,28 18 2,-3-22-1,-4-17 0,-1-6 0,-5-10 0,1-2 0,-9 0-1,-4 1 0,-3 8 0,-10 7-2,10 23-2,-36-7-4,23 32-9,-7 5-12,5 7 0,-1 1 0</inkml:trace>
          <inkml:trace contextRef="#ctx0" brushRef="#br1" timeOffset="66044.7775">14705 6619 21,'25'-9'28,"-25"9"1,0 0-2,0 0-20,5 23-3,-5-23-4,-2 37-5,2-37-7,-18 36-15,5-8 0,-2-5 0,-5 4 10</inkml:trace>
          <inkml:trace contextRef="#ctx0" brushRef="#br1" timeOffset="69600.9809">14870 7322 1,'0'0'12,"0"0"-1,-20 20 0,20-20-1,0 0-1,2 30 0,-2-30-1,0 0 0,0 0-2,15 20 1,-15-20-1,0 0-1,0 0-1,0 0 1,23-18-2,-23 18 0,13-32-1,-13 32 0,13-39-1,-13 39 0,7-36 0,-7 36-1,-2-23 1,2 23-1,0 0 1,-33 27-1,17-6 1,4 4-1,-4 0 0,6 3 0,3-1 0,4-4 0,3-23 0,10 20 1,-10-20-1,26-6 0,-26 6 0,35-35-2,-35 35 0,36-48-4,-13 35-5,-16-13-12,-7 26-6,16-29 0,-16 29 3</inkml:trace>
        </inkml:traceGroup>
        <inkml:traceGroup>
          <inkml:annotationXML>
            <emma:emma xmlns:emma="http://www.w3.org/2003/04/emma" version="1.0">
              <emma:interpretation id="{8AD85C45-1AD6-4481-B4C5-9C4702591D28}" emma:medium="tactile" emma:mode="ink">
                <msink:context xmlns:msink="http://schemas.microsoft.com/ink/2010/main" type="inkWord" rotatedBoundingBox="17560,10372 24379,9646 24623,11936 17804,12663"/>
              </emma:interpretation>
              <emma:one-of disjunction-type="recognition" id="oneOf13">
                <emma:interpretation id="interp65" emma:lang="en-US" emma:confidence="0">
                  <emma:literal>1129-7112m</emma:literal>
                </emma:interpretation>
                <emma:interpretation id="interp66" emma:lang="en-US" emma:confidence="0">
                  <emma:literal>Rd, 112m</emma:literal>
                </emma:interpretation>
                <emma:interpretation id="interp67" emma:lang="en-US" emma:confidence="0">
                  <emma:literal>1129-7 112m</emma:literal>
                </emma:interpretation>
                <emma:interpretation id="interp68" emma:lang="en-US" emma:confidence="0">
                  <emma:literal>1121-7112m</emma:literal>
                </emma:interpretation>
                <emma:interpretation id="interp69" emma:lang="en-US" emma:confidence="0">
                  <emma:literal>1126-7 112m</emma:literal>
                </emma:interpretation>
              </emma:one-of>
            </emma:emma>
          </inkml:annotationXML>
          <inkml:trace contextRef="#ctx0" brushRef="#br1" timeOffset="70029.0054">16158 6203 4,'15'-20'26,"-15"20"0,21-32 1,-21 32-18,0 0 1,25 18-3,-25 9 0,8 17-1,-13 13 0,5 21 0,-8 11-2,5 14 0,-4 2-1,4 3-1,-2-8 0,0-4-1,0-16-1,0-13 0,0-10-1,0-21-3,2-1-2,3-35-5,-2 32-14,2-32-7,0 0 2,12-42-1</inkml:trace>
          <inkml:trace contextRef="#ctx0" brushRef="#br1" timeOffset="70860.0529">16402 6313 1,'-25'-25'26,"9"4"0,-1 1-1,6-1-14,11 21-4,16-25-1,7 16-2,-23 9-1,58-30 0,-22 12 1,17 2-1,0 0 0,8 4 0,3 3-1,-1 9 0,-4 7-1,-3 11 0,-5 12-1,-16 13 1,-10 12-1,-9 12 1,-19 4-1,-12 6 1,-10 1-1,-11-2 0,-7-8 1,0-6-1,-1-7 0,6-9 0,5-8 0,15-3 0,16-6 0,12-1 1,18-1 0,13-1-1,9 1 1,14 0 0,5 1 1,2-1-1,-3-4 0,-4-2 0,-11-3 0,-7-4 0,-13-3-1,-8-4-1,-25-7-1,0 0-3,31 5-10,-31-5-15,0-26-1,-3 1 0,3-7 1</inkml:trace>
          <inkml:trace contextRef="#ctx0" brushRef="#br1" timeOffset="70328.0224">16585 6263 17,'0'0'27,"5"-30"2,-5 30-1,0 0-17,10 34-2,-10 7-4,8 26 0,-11 13-1,8 18 0,-5 5 0,3 11-2,-3-4 0,3-9 0,-3-10-1,2-15-1,3-15-1,-2-19-1,2-8-2,-5-34-10,0 0-17,0 0 0,-5-34 0,-5-8-1</inkml:trace>
          <inkml:trace contextRef="#ctx0" brushRef="#br1" timeOffset="71425.0853">17805 5817 1,'-5'-32'24,"0"7"0,-13-3 0,0 5-18,-5 16-1,-12 12-1,-6 9-3,3 11 1,-5 11-1,2 8 0,5 8 0,6 1 1,12 7-1,8-10-1,18-2 2,2-9-2,13-14 2,4-11-1,12-14 0,-4-14 1,6-16 0,-6-13 0,1-17-1,-8-11-1,0-9 1,-10-9-1,-3-2 1,-7-1 0,-3 8 1,-5 8-1,2 19 1,-7 13 0,5 22 1,0 22 0,-10 22-1,7 20 0,6 13-1,2 15 1,3 13 0,2-1 0,10 3 0,0-10-1,1-13-1,4-5-6,-15-18-10,8-12-13,-18-27-1,33 19-1,-33-19 4</inkml:trace>
          <inkml:trace contextRef="#ctx0" brushRef="#br1" timeOffset="71773.1052">18176 6537 18,'38'34'28,"0"-18"1,15-6 0,16-1-21,5-7-2,17 7 1,3-13-3,3 1-2,-6-6 0,-2 0 0,-18-5-1,-5 3 0,-12-3-1,-14 3 0,-9 2 0,-31 9-2,35-14-3,-35 14-5,0 0-13,13-21-6,-13 21-1,-2-20 0</inkml:trace>
          <inkml:trace contextRef="#ctx0" brushRef="#br1" timeOffset="72140.1262">18996 6135 1,'0'0'23,"54"18"2,-11-11 0,5 2-15,21 9-1,2-4-1,10 4-3,-7 1-1,2 3 0,-12 1-1,-8 9-1,-16 0 1,-9 14 0,-24 4-1,-12 10 1,-20 2 0,-8 4-1,-10-7 0,-3 3 0,-2-5-1,2-13-3,8-1-7,-5-18-14,20 0-6,23-25-1,-23 14 0</inkml:trace>
          <inkml:trace contextRef="#ctx0" brushRef="#br1" timeOffset="72492.1462">20280 5849 30,'0'0'30,"0"0"1,0 0 0,12 50-23,-9 0-1,7 30-1,-5 7-1,5 21 0,-10 11-2,3 6-1,-8-1-1,0-5 0,-3-14-1,0-18-1,6-12-2,-6-29-2,16-5-5,-8-41-8,5 21-13,-5-21-1,20-27 1,-7-5 3</inkml:trace>
          <inkml:trace contextRef="#ctx0" brushRef="#br1" timeOffset="72784.163">20818 5993 12,'0'0'29,"0"0"2,0 0 0,5 34-12,11 21-10,-14 9-1,13 28 0,-12 6-3,7 16-1,-5 3-2,-2-3 0,-1-9-2,-2-9 1,-2-16-1,-1-18-2,3-16-1,-5-19-2,10 1-9,-5-28-18,0 0 1,0 0-2,-12-41 1</inkml:trace>
          <inkml:trace contextRef="#ctx0" brushRef="#br1" timeOffset="73320.1937">20465 6045 6,'-25'-29'25,"4"-3"-1,14 4 2,12 8-17,10-6-2,26 10-2,-1-4 1,19 4-2,-3-5-1,17 5 0,-4 7 0,12 2-1,-4 7 0,1 14 0,-1 7-1,-9 15 1,-7 12-1,-10 19 0,-13 8 0,-10 12 1,-20 9-2,-11 2 0,-20 1 0,-12-6 1,-8-6-1,-6-14 1,-2-13-1,6-10 0,-1-13 0,10-10 0,11-8 0,25-19 0,-20 27 0,20-27 0,15 27 0,8-8 1,10 1 0,13 8 1,4-1-1,9 5 1,-1-2-1,6 0 1,-6-5-1,-2-5 0,-13-1-1,-10-10-3,-5 9-2,-28-18-9,28 7-16,-28-7-2,0 0 2,0 0-2</inkml:trace>
          <inkml:trace contextRef="#ctx0" brushRef="#br1" timeOffset="74161.2417">21598 5325 19,'0'0'26,"26"-25"-7,-26 25-3,46-21-3,-46 21-2,50 5-2,-50-5-1,46 57-2,-33-9-1,0 14-2,-8 11 0,0 7 0,-8-4-1,1-6 0,-6-15 1,0-9-1,1-14 0,2-11 0,5-21 0,0 0-2,-5-44 1,12 8-1,6-12-1,5-12 1,2-11-1,5-2-1,6 0 2,2 9-1,5 9 1,-2 5-1,-1 15 0,-4 10 1,2 16-1,-5 11 1,0 14 0,-3 9 0,0 14 1,-4 7-1,-1 9 1,3 2 0,-8 0 0,-2-2 0,0-11 0,-6-5 0,-2-14-1,-5-25 2,8 27-1,-8-27 0,0 0 0,13-27 0,-3-1 0,5-11-1,5-6 0,6-8 0,2 0 0,0 3-1,0 7 1,0 8-1,-3 19 0,-2 16 1,0 19-1,-5 10 1,2 10 0,0 7 0,3 0 0,3-5-1,4-2-3,-30-39-9,58 36-19,-22-38 0,2-12-1,-5-15-1</inkml:trace>
        </inkml:traceGroup>
      </inkml:traceGroup>
    </inkml:traceGroup>
    <inkml:traceGroup>
      <inkml:annotationXML>
        <emma:emma xmlns:emma="http://www.w3.org/2003/04/emma" version="1.0">
          <emma:interpretation id="{8C042A8F-05C0-489A-A8C7-1F44C0FBE37C}" emma:medium="tactile" emma:mode="ink">
            <msink:context xmlns:msink="http://schemas.microsoft.com/ink/2010/main" type="paragraph" rotatedBoundingBox="1946,12716 21416,13510 21328,15664 1858,148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EA4AC9-40A4-4B66-9828-89939F79A879}" emma:medium="tactile" emma:mode="ink">
              <msink:context xmlns:msink="http://schemas.microsoft.com/ink/2010/main" type="line" rotatedBoundingBox="1946,12716 21416,13510 21328,15664 1858,14871">
                <msink:destinationLink direction="with" ref="{D2B2A1FF-279C-4EEB-8A75-BE5E730B70A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140B15D-293C-4802-BCB3-790A1E530ADD}" emma:medium="tactile" emma:mode="ink">
                <msink:context xmlns:msink="http://schemas.microsoft.com/ink/2010/main" type="inkWord" rotatedBoundingBox="1930,13118 7893,13361 7826,15011 1863,14768"/>
              </emma:interpretation>
              <emma:one-of disjunction-type="recognition" id="oneOf14">
                <emma:interpretation id="interp70" emma:lang="en-US" emma:confidence="1">
                  <emma:literal>Examples</emma:literal>
                </emma:interpretation>
                <emma:interpretation id="interp71" emma:lang="en-US" emma:confidence="0">
                  <emma:literal>E tramples</emma:literal>
                </emma:interpretation>
                <emma:interpretation id="interp72" emma:lang="en-US" emma:confidence="0">
                  <emma:literal>E Examples</emma:literal>
                </emma:interpretation>
                <emma:interpretation id="interp73" emma:lang="en-US" emma:confidence="0">
                  <emma:literal>E temples</emma:literal>
                </emma:interpretation>
                <emma:interpretation id="interp74" emma:lang="en-US" emma:confidence="0">
                  <emma:literal>E maniples</emma:literal>
                </emma:interpretation>
              </emma:one-of>
            </emma:emma>
          </inkml:annotationXML>
          <inkml:trace contextRef="#ctx0" brushRef="#br2" timeOffset="87600.0104">361 8467 5,'0'0'6,"0"0"1,0 0-1,0 0 0,0 0-1,10 25 0,-10-25-1,0 0 1,0 35-1,0-35 1,-3 34 0,-7-11 3,8 13-1,-6 8 1,3 18-1,-5 6 0,5 21-1,-6 1 0,9 15-2,-1 2-1,11 1-1,0-14-1,12-7 0,5-17 0,11-17 1,7-16-1,13-21 1,0-19-1,7-13 1,3-11-1,-2-5-1,-6 0 0,-9-7-2,-4 14-4,-24-7-8,-1 9-15,-25 0 0,5 23 0,-41-37 6</inkml:trace>
          <inkml:trace contextRef="#ctx0" brushRef="#br2" timeOffset="87833.0237">409 9050 1,'0'0'19,"0"0"5,43-22 0,-7 10-16,12-8-3,13 4-1,10-10-2,-2-1-4,12 4-5,-20-7-10,-3 1-6,-14-1-1,-21 2 11</inkml:trace>
          <inkml:trace contextRef="#ctx0" brushRef="#br2" timeOffset="88021.0345">391 8524 1,'-2'-38'7,"22"12"16,3-1 0,7-5-14,19 9-3,4-2-4,5 2-8,13 5-16,3 6-1,-3 3 4,-2 7 19</inkml:trace>
          <inkml:trace contextRef="#ctx0" brushRef="#br2" timeOffset="88289.0497">1479 8840 25,'23'-16'30,"-1"16"-1,1 0 0,15 18-24,8 5 0,13 18-2,-1 1-2,6 15 0,-3 0-3,-8-2-1,0 2-5,-15-14-5,-2 1-10,-13-14-5,-8-10-1,-15-20 8</inkml:trace>
          <inkml:trace contextRef="#ctx0" brushRef="#br2" timeOffset="88530.0636">2147 8714 17,'0'0'27,"-25"-23"1,25 23-1,-54 16-19,26 16-2,-12 10-4,-4 6-1,-4 9-1,0 9-1,7 3 0,1-1-4,19-1-2,1-17-4,25 3-5,15-19-7,16-9-3,15-18 1</inkml:trace>
          <inkml:trace contextRef="#ctx0" brushRef="#br2" timeOffset="90409.1711">2414 8996 8,'23'-39'25,"-13"2"-1,-8 5-5,-12 7-5,10 25-4,-51-14-4,18 23-2,-10 10-3,2 6 0,3 9-1,5 14 0,0-2 0,18 0 0,13-3 0,12-2 0,13-6-1,10-10 1,10-12-1,5-15-1,5-7 1,-2-14 0,5-4 0,-10-3 0,-3-2 0,-10 4 0,-5 3 1,-28 25 1,36-18-1,-36 18 1,17 23-1,-6 0 1,1 4-1,4 3 1,-1 0 0,5-1 0,-20-29 2,43 28-1,-15-30 0,3-12 1,-1-14 0,6-4 0,-3-13-1,7 1 1,1-4-2,-5 9 1,-6 3-1,-4 8 0,-4 14-1,-22 14 1,28 14 0,-22 11 0,-6 12-1,-3 4 1,0 7-1,-2 0 1,0-4-1,-2-5 1,2-12-1,2-6 1,3-21-1,0 0 1,0 0-1,10-35 1,3 3-1,2-2 0,5-3-1,1 1 1,9 1-1,1 8 1,-1 9-1,3 9 1,-2 11-1,-1 7 1,-2 9 0,0 5 0,-5 5-1,-3 1 1,-2-1 0,-3-1 0,-2-6 0,-13-21 0,26 25 1,-26-25-1,30-12-1,-30 12 1,43-43 0,-15 11-1,0 2 0,3 1 1,-3 1-1,0 10 0,-3 13 1,0 14 0,-2 17 0,0 10 0,5 14 0,0 5 1,0 7-1,2-2 1,3-12-1,3-12 1,2-18 0,3-20-1,-6-21 1,1-16-1,-3-20 1,-8-19 0,-7-16-1,-10-8 0,-11-6-2,-4 5 2,-9 9-1,-1 12 1,-1 16-2,3 20 1,15 46 0,0 0 1,-23 23 2,25 32-1,8 18 1,6 18 0,-1 19 0,8 21 0,5 10 1,0 10-1,0-2-1,0-5-1,-3-11 1,-7-17 0,-3-20-1,-2-23 1,-11-24-1,-2-17 1,0-32 0,-28 9-1,5-28 0,-4-17 0,-7-15 0,-1-17-2,2-19 1,5-11-1,13-5 0,12-5 0,18 8 0,11 4 0,14 16 1,9 15-1,7 24 1,0 16 0,-1 18 1,-6 14-1,-11 18 1,-8 14 0,-12 7 0,-10 7 0,-8 4 0,-10-5 1,-3-4-1,-2-7 0,-1-11 0,16-30 0,-17 25 0,17-25 0,5-34 0,7-3-1,11-11 1,5-16-1,5-11 0,3-19 1,2-6-2,-3-6 0,1 1 1,-5 2 0,-9 10-1,-6 10 2,-6 17-1,-10 22 0,-5 24 2,5 20-1,-31 25 2,13 16-1,3 23 0,5 14 0,5 11 1,13 7-1,12 5 1,13-3-1,13-6-1,10-10 1,7-23-1,11-11 1,2-20 0,3-21 0,-3-19 0,-5-13 0,-10-16 0,-10-7-1,-10-7 1,-18 2-1,-16 5-1,-14 12 1,-16 13-1,-10 12 0,-8 17 0,-2 17 0,5 18 0,5 7 0,10 12 1,10 2-1,16 2 1,9-5-1,14-4 1,4-14 0,11-13 1,2-15-1,0-15 0,8-14 1,0-14-1,5-11 0,2-7 1,1-4-2,-1 1 1,1 6 0,-4 8 0,-4 12-1,0 11 1,-10 16 0,-3 14 1,-5 16-1,-10 5 1,-8 11 0,-10 0-1,-10 5 1,-13-5 0,-10-7 0,-7-5-4,-21-26-13,2 1-14,-9-20-1,-3-9 0,0-17 0</inkml:trace>
        </inkml:traceGroup>
        <inkml:traceGroup>
          <inkml:annotationXML>
            <emma:emma xmlns:emma="http://www.w3.org/2003/04/emma" version="1.0">
              <emma:interpretation id="{BF3C3CD1-BB63-401D-A0D9-83741E9E3D8C}" emma:medium="tactile" emma:mode="ink">
                <msink:context xmlns:msink="http://schemas.microsoft.com/ink/2010/main" type="inkWord" rotatedBoundingBox="8649,13231 9675,13272 9609,14880 8584,14838"/>
              </emma:interpretation>
              <emma:one-of disjunction-type="recognition" id="oneOf15">
                <emma:interpretation id="interp75" emma:lang="en-US" emma:confidence="1">
                  <emma:literal>of</emma:literal>
                </emma:interpretation>
                <emma:interpretation id="interp76" emma:lang="en-US" emma:confidence="0">
                  <emma:literal>•f</emma:literal>
                </emma:interpretation>
                <emma:interpretation id="interp77" emma:lang="en-US" emma:confidence="0">
                  <emma:literal>Of</emma:literal>
                </emma:interpretation>
                <emma:interpretation id="interp78" emma:lang="en-US" emma:confidence="0">
                  <emma:literal>If</emma:literal>
                </emma:interpretation>
                <emma:interpretation id="interp79" emma:lang="en-US" emma:confidence="0">
                  <emma:literal>Bf</emma:literal>
                </emma:interpretation>
              </emma:one-of>
            </emma:emma>
          </inkml:annotationXML>
          <inkml:trace contextRef="#ctx0" brushRef="#br2" timeOffset="91384.2269">7338 9037 6,'-15'-25'28,"-5"4"0,-3 3 0,-3 2-15,26 16-7,-45-5-2,19 12-3,-2 9-1,0 9 0,-2 7 1,2 9 0,8 5-1,4 7 1,14-1 0,12 1 1,15-3-1,8-11 0,13-14 0,15-11 1,3-16-1,4-17 0,-7-13 0,-7-13-1,-14-15 1,-9-6-2,-21-5 0,-25-7 0,-18 10 0,-11 1 0,-9 17 0,-5 9 0,4 16 0,3 13 0,16 14-1,35-2 1,-15 32 0,35-11 0,23-5 0,16-5 1,12-8 0,10-15 0,5-8 1,1-10 0,-8-11-1,-8-9 1,-13-8-1,-10-1 1,-12-1 0,-5 12 1,-16 5-1,-5 13 0,-10 30 1,0 0 0,-31 41 0,9 28 1,-9 25-1,3 27 0,0 25 0,5 21 0,11 5 0,7-1-1,10-11 0,5-16-1,8-25 1,2-25-1,5-30 1,3-30-1,0-22 1,0-24-1,0-15 0,-5-14 0,-3-12 0,-10-13-1,-10-5 0,-17-2-1,-16 2 0,-21 5 0,-4 15-3,-18 3-7,12 19-17,-4 10-2,17 12 1,7 3-1</inkml:trace>
        </inkml:traceGroup>
        <inkml:traceGroup>
          <inkml:annotationXML>
            <emma:emma xmlns:emma="http://www.w3.org/2003/04/emma" version="1.0">
              <emma:interpretation id="{C7B7F3E5-2E22-469B-9503-56BD373B6ABB}" emma:medium="tactile" emma:mode="ink">
                <msink:context xmlns:msink="http://schemas.microsoft.com/ink/2010/main" type="inkWord" rotatedBoundingBox="10905,13127 13599,13237 13520,15190 10825,15080"/>
              </emma:interpretation>
              <emma:one-of disjunction-type="recognition" id="oneOf16">
                <emma:interpretation id="interp80" emma:lang="en-US" emma:confidence="0">
                  <emma:literal>0/(x)</emma:literal>
                </emma:interpretation>
                <emma:interpretation id="interp81" emma:lang="en-US" emma:confidence="0">
                  <emma:literal>014)</emma:literal>
                </emma:interpretation>
                <emma:interpretation id="interp82" emma:lang="en-US" emma:confidence="0">
                  <emma:literal>0/14)</emma:literal>
                </emma:interpretation>
                <emma:interpretation id="interp83" emma:lang="en-US" emma:confidence="0">
                  <emma:literal>0/(y)</emma:literal>
                </emma:interpretation>
                <emma:interpretation id="interp84" emma:lang="en-US" emma:confidence="0">
                  <emma:literal>0/(Y)</emma:literal>
                </emma:interpretation>
              </emma:one-of>
            </emma:emma>
          </inkml:annotationXML>
          <inkml:trace contextRef="#ctx0" brushRef="#br2" timeOffset="92977.318">10990 9021 16,'48'11'29,"-15"-2"0,5 12-1,0 2-18,13 13-2,-3 1-5,1 0-4,7 4-4,-18-14-6,7 5-10,-12-14-7,-2-4 0,-8-14 0</inkml:trace>
          <inkml:trace contextRef="#ctx0" brushRef="#br2" timeOffset="93206.3311">11653 8964 11,'0'0'25,"0"0"1,0 0-4,-43 36-11,2-2-3,0 17-4,-12 8 0,0 14 0,-6 10-5,-2-1-8,13 5-17,5-7-1,10-9 0,10-16 3</inkml:trace>
          <inkml:trace contextRef="#ctx0" brushRef="#br2" timeOffset="93474.3464">11755 8662 31,'48'9'30,"-8"14"0,4 22-8,-14 10-13,6 25-2,-18 10-2,-6 12-3,-12 13-2,-12-5-5,-1-1-21,-20-13-3,-3-11-1,-4-21-1</inkml:trace>
          <inkml:trace contextRef="#ctx0" brushRef="#br2" timeOffset="92084.2668">9600 8762 12,'-5'-25'25,"-8"2"0,13 23-12,-36-16-2,6 23-5,2 23-2,-13 6 0,3 19-1,-5 9 0,7 16 0,6 3 0,15 10 0,12-6 0,21 0-1,17-11 0,16-12-1,8-18 1,12-21-1,10-23 0,3-16 0,-5-27 0,-8-14 0,-10-18 0,-10-12 0,-16-8-1,-12-6-1,-28-1 0,-23 4 1,-15 6-1,-18 15-1,-5 16-2,-13 10-2,11 29-8,-11 11-13,18 16-1,18 4-1,20 7 11</inkml:trace>
          <inkml:trace contextRef="#ctx0" brushRef="#br2" timeOffset="92368.2831">10039 8293 17,'0'0'26,"-23"-2"1,6 27-8,-4 32-9,-12 21-2,3 32-3,-18 20 1,2 37-2,-13 14 1,6 16-1,-3-5-1,5-5-1,6-20-3,4-23-1,15-13-8,-1-49-11,19-23-9,5-33 1,3-26-2</inkml:trace>
          <inkml:trace contextRef="#ctx0" brushRef="#br2" timeOffset="92745.3047">10769 8595 1,'0'0'24,"-38"19"3,4 17 0,-4 24-15,-12 4-3,4 27-3,-5 5 0,13 21-2,5 2-2,20 0-1,16-12-2,9-18-4,24-2-10,5-30-12,9-20 0,6-26-1,0-24 13</inkml:trace>
        </inkml:traceGroup>
        <inkml:traceGroup>
          <inkml:annotationXML>
            <emma:emma xmlns:emma="http://www.w3.org/2003/04/emma" version="1.0">
              <emma:interpretation id="{47CB968D-F287-465E-8207-C3DCC5B98552}" emma:medium="tactile" emma:mode="ink">
                <msink:context xmlns:msink="http://schemas.microsoft.com/ink/2010/main" type="inkWord" rotatedBoundingBox="14919,13599 18567,13429 18631,14794 14983,14964"/>
              </emma:interpretation>
              <emma:one-of disjunction-type="recognition" id="oneOf17">
                <emma:interpretation id="interp85" emma:lang="en-US" emma:confidence="0.5">
                  <emma:literal>might</emma:literal>
                </emma:interpretation>
                <emma:interpretation id="interp86" emma:lang="en-US" emma:confidence="0">
                  <emma:literal>mish</emma:literal>
                </emma:interpretation>
                <emma:interpretation id="interp87" emma:lang="en-US" emma:confidence="0">
                  <emma:literal>mishit</emma:literal>
                </emma:interpretation>
                <emma:interpretation id="interp88" emma:lang="en-US" emma:confidence="0">
                  <emma:literal>nigh</emma:literal>
                </emma:interpretation>
                <emma:interpretation id="interp89" emma:lang="en-US" emma:confidence="0">
                  <emma:literal>night</emma:literal>
                </emma:interpretation>
              </emma:one-of>
            </emma:emma>
          </inkml:annotationXML>
          <inkml:trace contextRef="#ctx0" brushRef="#br2" timeOffset="94593.4103">13353 9034 1,'0'0'19,"-5"-29"5,5 29-1,0 0-12,25-25-2,1 29-2,-26-4-1,53 30 0,-28 2 0,8 18 0,-10 10-2,0 15 0,-13 5-1,-2 5 0,-13-5-1,-3-7 0,-10-11 0,3-14-1,-5-19 1,20-29-1,-31 0 0,21-27 0,10-21-1,5-11 0,11-15-1,9-6 0,5 0 0,11 5 0,5 8 1,0 15-1,2 15 0,0 19 1,-5 20 0,-2 14 0,-11 19 0,-4 10 0,-3 6 1,-8 8-1,-5 1 0,-7-6 1,-3-6-1,0-9 1,0-11-1,0-28 0,0 0 1,25-2-1,1-26 0,12-13-1,10-9 0,8-8 0,7-1 0,1 0 0,2 13 0,-10 5 0,-3 15 0,-10 20 1,-10 19 0,-10 19 1,-2 9-1,-6 10 1,0 4-1,0 4 1,3-9-1,0-6 0,2-17 0,8-20 1,3-9-1,2-14 0,0-18 0,2-14 0,1-7-1,-1-5 1,-1 1 0,-7 8 1,-6 6-1,-3 8 0,-6 14 0,-12 23 1,0 0-1,18 46 1,-15-3-1,-1 12 0,6 7-1,-3 2-2,13 7-8,-11-18-16,16-14-2,-23-39 1,43 18-2</inkml:trace>
          <inkml:trace contextRef="#ctx0" brushRef="#br2" timeOffset="94749.4193">15251 8675 20,'-18'-29'23,"18"29"-3,0 0-5,33 25-30,3 5-7,10-1 0,15 10 4</inkml:trace>
          <inkml:trace contextRef="#ctx0" brushRef="#br2" timeOffset="95516.4631">15940 9016 12,'0'0'26,"-33"-18"0,-18 6 0,-3 10-13,-17 0-5,8 11-2,-6 7-2,16 11-2,4 10-1,19 4 0,15 5-1,17 0 0,19-3 0,12-4 0,12-9 0,6-10 0,8-4 1,-1-9-1,-7 0 1,-3 0 0,-7 4 0,-8 14 0,-15 12 1,-6 13-1,-12 8 1,-7 10 0,-6 3-1,-7 2 0,-8-6 0,-3-10 0,-7-14 0,5-11 0,-5-14 0,5-8-1,0-15 1,5-9-1,8-9-1,4-11 0,14-9-1,7-14-1,13-5 1,7-16-2,16-2 0,7-16-1,13-2 1,-3-10-1,9-6 2,-4-5 0,-4 9 2,-11 12 3,-10 9 0,-5 18 1,-15 13 0,-3 29 1,-15 29 1,-5 25 0,-8 18-1,3 21-2,-3 12 0,1 15 0,-1 8 0,3 4 0,2-7-2,6-12 1,-1-13-1,6-11 1,-3-17 0,0-15-1,0-28 1,0 0-1,7-26-1,-2-15 0,8-5 0,0-6-1,5-1 0,2 3 0,5 6 1,-2 10-1,8 16 2,-1 18 0,1 16 0,-3 11 0,-1 10 1,1 4-1,-2 7 0,-3-4 0,0 1-4,-8-22-7,8-2-16,-23-21-1,43 2 0,-43-2 0</inkml:trace>
          <inkml:trace contextRef="#ctx0" brushRef="#br2" timeOffset="95809.48">16852 8600 18,'0'0'27,"-31"-7"0,31 7 2,-10 37-15,15 6-6,-12 7-1,7 19-3,-3 4 1,3 10-1,0 3-1,3 1-1,4-13-2,1-8-1,10-7-2,-3-20-3,18-5-7,-8-24-15,11-10-1,-3-23 0,3-9 0</inkml:trace>
        </inkml:traceGroup>
        <inkml:traceGroup>
          <inkml:annotationXML>
            <emma:emma xmlns:emma="http://www.w3.org/2003/04/emma" version="1.0">
              <emma:interpretation id="{394FE88C-523C-4878-8EF3-9D11AD1D85AD}" emma:medium="tactile" emma:mode="ink">
                <msink:context xmlns:msink="http://schemas.microsoft.com/ink/2010/main" type="inkWord" rotatedBoundingBox="18774,12993 21624,14714 20545,16502 17694,14781"/>
              </emma:interpretation>
              <emma:one-of disjunction-type="recognition" id="oneOf18">
                <emma:interpretation id="interp90" emma:lang="en-US" emma:confidence="0">
                  <emma:literal>'six</emma:literal>
                </emma:interpretation>
                <emma:interpretation id="interp91" emma:lang="en-US" emma:confidence="0">
                  <emma:literal>-six</emma:literal>
                </emma:interpretation>
                <emma:interpretation id="interp92" emma:lang="en-US" emma:confidence="0">
                  <emma:literal>-beaux</emma:literal>
                </emma:interpretation>
                <emma:interpretation id="interp93" emma:lang="en-US" emma:confidence="0">
                  <emma:literal>-beams</emma:literal>
                </emma:interpretation>
                <emma:interpretation id="interp94" emma:lang="en-US" emma:confidence="0">
                  <emma:literal>-beam,</emma:literal>
                </emma:interpretation>
              </emma:one-of>
            </emma:emma>
          </inkml:annotationXML>
          <inkml:trace contextRef="#ctx0" brushRef="#br2" timeOffset="95968.4891">16811 8826 23,'-20'-36'23,"20"36"-2,40-32-8,6 13-33,10 10-2,5-11-1,5 6 9</inkml:trace>
          <inkml:trace contextRef="#ctx0" brushRef="#br2" timeOffset="96980.5469">17701 8620 17,'5'-36'26,"-5"36"1,5-25-1,-5 25-14,0 0-3,17 25-3,-14 9-1,7 17-1,-5 10 1,3 15-1,-6 11 0,4 9-1,-9 2 0,0 0-1,-2-13-2,3-7 1,-8-17 0,-1-10-1,-1-19 0,12-32 0,-36 18 0,36-18-1,-38-39 0,18 0 0,7-2 0,0-5-1,8 1 1,3-3-1,12 11 0,5 0 1,11 15 0,1 3 0,9 10 0,7 5 1,3 6 0,0 5-1,-1 4 1,-4 5 1,-3 0-1,-7 5 0,-8-1 0,-11 1 0,-7 2 0,-7-3 0,-8 1 0,10-21 0,-46 37-1,18-24 1,0-1-1,3-5 0,2-1-1,23-6 1,-36 5-1,36-5 1,0 0 0,0 0 1,46-7 0,-13-2 0,8 2 0,12-9 1,5-2 0,11-5 0,-3-2-1,3-7 1,-1-2-1,-2-3 1,-10-2-1,-7 2 1,-14 1-1,-7-1 0,-15 5 0,-18 7 0,5 25-1,-54-23 1,14 26 0,-4 10 0,-4 10 1,0 11-1,7 10 1,11 4 0,12 2 0,13 3 1,13-5-1,17-5 1,16-8-1,9-8 1,14-11-1,10-9 0,7-12-2,-2-11-1,5 3-9,-18-13-17,-10-1-1,-16-3 0,-14 1-2</inkml:trace>
          <inkml:trace contextRef="#ctx0" brushRef="#br2" timeOffset="127609.2988">17789 10048 13,'11'-26'22,"-11"26"-3,0 0-2,5-23-3,-5 23-2,0 0-2,0 0-1,0 0-2,0 0-1,-23-11-1,23 11-2,-43 5-2,12-1 1,-7 3-2,-3 2 0,-2 5 0,0-3 0,5 5-1,7-2 0,9 2 1,22-16-1,-13 30 1,13-30 0,28 36 0,-3-13 0,3 7 1,8 7 0,-1 1-1,1 8 1,-8 0 0,-5 7 0,-11-3 0,-9 0 1,-13-6-1,-8-5 0,-13-5 1,-2-7-1,-7-6 0,-1-7 0,0-10 0,6-4 0,2-9-1,7-2 0,26 11 0,-35-32-1,35 32 0,-13-32 0,13 32 0,10-23 0,-10 23 0,33-3 0,-7 10 0,2 2 0,5 3-1,2-3-2,6 7-1,-3-14 0,8 5-1,-6-14 0,14-2 1,-8-11 1,4-6 0,-4-6 2,0-7 2,2-9 0,-10-6 1,-2-4 0,-11-1 0,-2 2 1,-8 4 0,-2 7 2,-8 3-1,-2 20 2,-3 3-1,0 20 1,0 0-1,0 0 0,-16 32-1,11-7 0,-5 9-1,8 5-1,-1 4 0,3 1-1,5-3 1,3-2-1,2-5-2,0-6-2,16-3-4,-26-25-11,30 18-9,-30-18-1,33-5 0</inkml:trace>
          <inkml:trace contextRef="#ctx0" brushRef="#br2" timeOffset="128096.3267">18354 10205 33,'0'0'27,"5"-25"-1,-5 25 0,0 0-17,28-16-3,-28 16-2,22 5 0,-22-5 0,21 27 1,-11 1-1,-5-1 0,0 12 0,-5-2-1,0 6-1,-5-2-1,2-2 0,1-12 0,-1-4-1,3-23 1,-7 23 0,7-23-1,0 0 0,2-25 1,8 0-1,3-9 0,2-8 0,6-3 0,2-3-1,2 4 0,3 3 1,0 4-1,0 10 1,-5 11-1,0 7 1,-23 9 1,38 9 0,-38-9 1,33 41-1,-20-9 0,4 5 0,-4-1 1,2 3-1,-2-2-1,-3-5-2,3-2-2,-13-30-6,18 27-20,-18-27-1,0 0-2,0 0 1</inkml:trace>
          <inkml:trace contextRef="#ctx0" brushRef="#br2" timeOffset="128637.3576">19301 9983 36,'33'-6'30,"-33"6"-1,36 9 2,-36-9-20,43 34-2,-25-9-2,15 12-2,-5 6-1,2 5-2,1 0 0,-3-2-2,0-2-1,-8-12-3,8 0-5,-28-32-10,33 25-12,-33-25 0,26-12 0,-16-13 1</inkml:trace>
          <inkml:trace contextRef="#ctx0" brushRef="#br2" timeOffset="128869.3709">19782 9890 37,'0'0'29,"0"0"0,0 0-1,-33 9-16,20 18-5,-10 8-2,-7 8-3,-6 7 0,-7 10-1,2 4-1,-5-7-5,13 9-12,-2-15-12,7-8-1,7-11 0,11-9-1</inkml:trace>
        </inkml:traceGroup>
      </inkml:traceGroup>
    </inkml:traceGroup>
    <inkml:traceGroup>
      <inkml:annotationXML>
        <emma:emma xmlns:emma="http://www.w3.org/2003/04/emma" version="1.0">
          <emma:interpretation id="{CCF45F88-286B-4E1B-BD5C-7994B4076BDB}" emma:medium="tactile" emma:mode="ink">
            <msink:context xmlns:msink="http://schemas.microsoft.com/ink/2010/main" type="paragraph" rotatedBoundingBox="2227,14972 22141,14902 22153,18222 2239,182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BB6019-7E38-43F7-A33D-E6C3A12D4B3B}" emma:medium="tactile" emma:mode="ink">
              <msink:context xmlns:msink="http://schemas.microsoft.com/ink/2010/main" type="line" rotatedBoundingBox="2227,14972 9909,14945 9915,16592 2233,16619">
                <msink:destinationLink direction="with" ref="{D2B2A1FF-279C-4EEB-8A75-BE5E730B70A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EE65C06-DB51-451A-BE3C-DB94B33D4299}" emma:medium="tactile" emma:mode="ink">
                <msink:context xmlns:msink="http://schemas.microsoft.com/ink/2010/main" type="inkWord" rotatedBoundingBox="2227,14972 9909,14945 9915,16592 2233,16619"/>
              </emma:interpretation>
              <emma:one-of disjunction-type="recognition" id="oneOf19">
                <emma:interpretation id="interp95" emma:lang="en-US" emma:confidence="1">
                  <emma:literal>polynomials</emma:literal>
                </emma:interpretation>
                <emma:interpretation id="interp96" emma:lang="en-US" emma:confidence="0">
                  <emma:literal>poly nomads</emma:literal>
                </emma:interpretation>
                <emma:interpretation id="interp97" emma:lang="en-US" emma:confidence="0">
                  <emma:literal>poly normal</emma:literal>
                </emma:interpretation>
                <emma:interpretation id="interp98" emma:lang="en-US" emma:confidence="0">
                  <emma:literal>poly homily</emma:literal>
                </emma:interpretation>
                <emma:interpretation id="interp99" emma:lang="en-US" emma:confidence="0">
                  <emma:literal>poly nominally</emma:literal>
                </emma:interpretation>
              </emma:one-of>
            </emma:emma>
          </inkml:annotationXML>
          <inkml:trace contextRef="#ctx0" brushRef="#br2" timeOffset="104032.9503">3707 10750 31,'10'-23'30,"-10"23"0,13 32 0,-5 11-23,-8 12-2,5 14-2,-10 4 0,7 9 1,-7-9-2,0-6 0,-5-17-1,5-13 1,0-15-2,5-22 1,0 0-1,7-20 0,9-17 0,1-11-1,11-11 0,0-3-1,10 0 1,0 1 0,1 10 0,-1 15 0,2 15 0,1 23 1,0 17-1,-3 10 1,-3 10 0,1 5-1,5 4-1,-8-9 1,5-3-1,-8-17 0,3-10 0,-2-14 0,-1-11 1,-2-14 0,-5-11 1,2-5 0,-7 1 0,-2 1 1,-6 3 0,-3 11 0,-4 8 0,-3 22-1,0 0 1,7 34 0,1 5-1,2 9 0,6 4 0,4 3 0,5-2 1,1-7-1,2-10 1,-3-11 0,-2-13 0,0-10 0,-23-2 0,20-37 0,-22 5-1,-11-9 0,-5-11-1,-10-6 0,-2 1 0,-6 0-1,3 7 1,0 6-1,13 8 1,4 8-1,16 28 2,21-29-1,12 22 0,7 2 1,16 5 0,10 5 0,0-3 1,3 12 1,-8 4 0,-3 9 1,-12 5 0,-8 12-1,-17 4 1,-6 7 0,-13-5-1,-2 3 0,-10-12-1,0-2 1,0-12-1,10-27 0,-20 21-1,20-21 1,-8-25-1,11-5-1,7-11 1,5-5-1,3-4 0,7-5 1,6 5-1,-1 2 0,3 13 1,-2 15-1,-1 17 1,-2 12 0,-5 14 1,-5 14-1,-3 6 1,-2 10-1,-3-3 1,-3 1 0,-4-8-1,0-6 0,-3-10 1,0-27-1,2 25-1,-2-25 1,0 0-2,15-27 1,3 2-2,2-17 0,8-1-1,3-12 0,10 5 1,-6-5 1,6 9 0,-8 7 0,-5 12 2,-3 22 2,-25 5 0,33 23 1,-25 7-1,-1 11 1,-1 0-1,4 7 0,-5-2-1,8-7 0,-1-3-1,3-10 0,-15-26 0,39 20 0,-14-27 0,0-9 0,3-9-1,0-11 1,3-8-1,-3-6 0,-3 0 1,-2 4 0,-5 5 0,-3 9 0,-15 32 1,0 0 1,0 0-1,15 41 0,-12 7 1,-1 9-1,3 2 0,6 8 0,1-8-2,1-13-1,7-3-3,-20-43-6,38 35-21,-38-35 0,36-23 0,-21-14 0</inkml:trace>
          <inkml:trace contextRef="#ctx0" brushRef="#br2" timeOffset="104193.9595">6294 10361 23,'0'0'20,"0"0"-12,0 0-8,0 0-23,0 0-4</inkml:trace>
          <inkml:trace contextRef="#ctx0" brushRef="#br2" timeOffset="104980.0045">6916 10859 28,'-43'3'32,"-13"-1"-2,6 9 1,-22-4-22,27 16-3,-1 5-4,10 8-1,13 1-1,13-1 1,13-4-2,10-6 0,14-6-1,7-13 0,6-5-1,3-15 0,6-3 0,-6-14 0,0 0 0,-2-4 2,-6 4 0,-4 3 2,-8 6 1,0 14 1,-23 7 1,38 18-1,-21 5 1,9 16 0,-3-7-1,5 7 0,-3-7-1,6-7 0,-6-13-1,5-15 0,-2-17 0,0-17 0,0-11 0,-2-16-1,-1-16 1,-2-14-1,0-6 0,-10-5-1,-3 8 1,-3 15 0,-4 11-1,-3 21 0,-8 27 1,8 23-1,-30 39 0,17 16 1,0 13-1,3 12 1,3 5 0,7-3 0,12 1-1,9-10 2,9-11-1,6-14 0,4-14 0,9-13 1,-1-10-1,3-11 0,0-16 0,2-5 0,0-6 0,-2-5 0,0 0 0,0 2 0,2 7 0,-2 10-1,0 8 1,-6 14 1,-1 12-1,-4 11 1,-7 11 0,-2 8 0,-16 1 1,-5 1 0,-10-1 0,-10-6 0,-15-7 0,-8-7 0,-11-9-2,-6-9 0,-4-3-5,-14-22-13,9 8-15,-9-13-1,9 3-1,-4-10 0</inkml:trace>
          <inkml:trace contextRef="#ctx0" brushRef="#br2" timeOffset="101568.8094">775 10137 21,'0'-30'24,"0"30"-6,0 0-2,-10 34-4,12 17-2,-9 6-1,9 32 0,-7 12-2,5 31 0,-5 10-4,10 14 1,-8-6-2,11 4-1,-3-15 1,-2-13-1,-3-21 1,0-23-1,-3-22 1,1-17 0,-6-17-1,8-26 1,-23 0-1,8-23-1,0-14 0,2-11 0,-2-14-2,-1-15 1,9-22 0,2-13-1,7-7 0,11-2 1,7 4 0,3 5-1,15 12 1,8 15 0,13 23 0,1 23 1,7 23 0,1 23 0,-2 21 1,-2 18 0,-13 15 0,-8 15 1,-18 6 0,-12 5 0,-21-2-1,-12-3 1,-16-13-1,-9-10-1,-4-11-3,-9-21-3,15 5-14,-11-25-11,16-7-1,0-20 0</inkml:trace>
          <inkml:trace contextRef="#ctx0" brushRef="#br2" timeOffset="102636.8705">1745 10807 34,'13'-35'31,"-13"35"-1,0 0 0,-40-9-25,12 28-2,10 17-1,-3 10-2,6 7 0,5 4 0,5 2 0,10 1 0,8-5 0,12-12 0,6-13 1,4-12 0,3-13-1,-2-15 1,-1-10 0,-1-17-1,-9-13 0,-12-7 0,-6-10-1,-7-1 1,-7-1-1,-6 7 0,-2 8 0,2 10-1,0 12 1,8 9-1,5 23 0,0 0 1,46-18 0,-8 18 0,5-5 0,8-1 1,8-8 1,-1-4 0,3-8 0,-8-10 1,-2-5-1,-8-17 1,-2 4-1,-11-6 1,-4 7-1,-13 3 1,-6 9-1,-4 14 0,-3 27 0,0 0-1,-38 43 2,12 10-2,3 15 1,3 15-1,7 13 1,6 7-2,7 2 2,10-9-1,13-9 0,7-12 0,8-13 0,6-16 0,4-21 0,3-14 0,-3-20-1,3-16 1,-3-12 0,-5-11 0,-7-7 0,-8 1 0,-5 1 0,-11 7 1,-2 10-1,-7 8 0,-3 28 1,0 0 0,0 0-1,-3 44 0,9-3 0,1 7 0,6 0 0,5 0 0,5-5 0,2-13-1,5-12 1,6-18 0,-5-11 0,2-14-1,0-12 1,0-9 0,0-6-1,-5-1 1,-3 5 0,-5 5 1,-4 11-1,-4 9 1,-12 23 0,16 25 0,-11 28 1,-3 20-1,6 16 0,-1 16 0,4 12 1,-1 6 1,-5-8-2,-13-12 2,-2-19-2,-13-18 2,-7-15-1,-11-19 0,-7-18-1,-11-19-1,1-13 0,4-7-1,4-8-1,6-1-1,6-9-1,21 11-6,-6-14-8,33 21-14,-3-3-1,19 10 0,-1-5 1</inkml:trace>
        </inkml:traceGroup>
      </inkml:traceGroup>
      <inkml:traceGroup>
        <inkml:annotationXML>
          <emma:emma xmlns:emma="http://www.w3.org/2003/04/emma" version="1.0">
            <emma:interpretation id="{611D3B0E-CF63-4AD4-AAD4-42FC769E1DF6}" emma:medium="tactile" emma:mode="ink">
              <msink:context xmlns:msink="http://schemas.microsoft.com/ink/2010/main" type="line" rotatedBoundingBox="19141,15722 22179,15827 22123,17451 19085,17346">
                <msink:destinationLink direction="with" ref="{898AC575-D876-45E2-BB88-E3C0A1069A39}"/>
                <msink:destinationLink direction="with" ref="{D2B2A1FF-279C-4EEB-8A75-BE5E730B70A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EEA225C-48F8-4450-952A-72EA9553D594}" emma:medium="tactile" emma:mode="ink">
                <msink:context xmlns:msink="http://schemas.microsoft.com/ink/2010/main" type="inkWord" rotatedBoundingBox="19141,15722 22179,15827 22123,17451 19085,17346"/>
              </emma:interpretation>
              <emma:one-of disjunction-type="recognition" id="oneOf20">
                <emma:interpretation id="interp100" emma:lang="en-US" emma:confidence="0">
                  <emma:literal>sink</emma:literal>
                </emma:interpretation>
                <emma:interpretation id="interp101" emma:lang="en-US" emma:confidence="0">
                  <emma:literal>eosin ax</emma:literal>
                </emma:interpretation>
                <emma:interpretation id="interp102" emma:lang="en-US" emma:confidence="0">
                  <emma:literal>eosins ax</emma:literal>
                </emma:interpretation>
                <emma:interpretation id="interp103" emma:lang="en-US" emma:confidence="0">
                  <emma:literal>sinks</emma:literal>
                </emma:interpretation>
                <emma:interpretation id="interp104" emma:lang="en-US" emma:confidence="0">
                  <emma:literal>Rosin ax</emma:literal>
                </emma:interpretation>
              </emma:one-of>
            </emma:emma>
          </inkml:annotationXML>
          <inkml:trace contextRef="#ctx0" brushRef="#br2" timeOffset="132288.5664">18018 11985 19,'0'0'22,"0"0"1,0 0-10,-25-26-3,25 26-3,0 0 0,-26-9-2,26 9 0,-38-4-1,10 1-1,-2 8 0,-8 0 0,0 1-1,-3 4-1,0-1 0,3 0-1,8 2 0,2 1 1,28-12-2,-31 23 1,31-23 0,0 22-1,0-22 1,28 26 0,-2-13 1,1 1 0,9 4 0,2-2 0,5 7 0,-5 2 1,1 3 0,-6-3-1,-5 5 1,-11-3 1,-6 3-1,-14-3 0,-10 3 0,-12-9 0,-3 1 0,-8-1 0,-2-5-1,0-4-1,0-6 1,0-3-1,7-6 0,6-1 1,2-5-1,23 9-2,-30-19 1,30 19-2,-11-20-2,11 20-4,0 0-5,31-16-15,-31 16-1,36-7 2,-36 7-1</inkml:trace>
          <inkml:trace contextRef="#ctx0" brushRef="#br2" timeOffset="130064.4392">17817 11198 32,'5'-25'27,"-5"25"0,0 0-8,-22-16-7,22 16-2,0 0-3,-26 20 0,1-6-2,2 13 0,-13 3-2,3 11-1,-2 5 0,2 2-1,5 2-1,10-4 0,10-5 0,11-2-1,12-9 1,11-14-1,9-7 1,8-11 0,8-7 0,3-7 0,-1-7 0,0-7 0,-4-2 0,-9-2 0,-2-1 1,-10 1-1,-7 4 1,-11 3-1,-5 6 1,-5 21-1,-3-25 1,3 25-1,-23 7 1,23-7-1,-28 39 0,16-12 0,2 3 0,2 2 0,8 2-1,5-4 1,8-7 0,5-2 0,4-10 0,4-6 0,2-10 0,2-6 1,-4-8-1,-3-6 0,-3-7 1,-7-4-1,-8-3 0,-8-3 0,-7 6 0,-3 2-1,1 4 1,-4 7-1,16 23 0,-20-27 0,20 27 0,0 0 0,23-10 1,2 10-1,6 0 0,7 0 1,8-2 1,-1 4-1,6 5 1,-3 5 0,-4 6 0,-9 5 0,-4 7 0,-8 6 1,-13 1-1,-5 2 1,-15 0 0,-6-5-1,-9-4 0,-3-3 0,-2-9-2,-6-6-1,5-3-5,-7-18-10,15 6-13,-2-13-2,25 16 1,-23-34-1</inkml:trace>
          <inkml:trace contextRef="#ctx0" brushRef="#br2" timeOffset="132566.5823">18280 12078 49,'0'0'30,"0"0"0,0 0 0,0 0-23,0 0-3,-3 35-1,1-3-1,2 2 0,0 3-1,2 4 0,1 0-2,-1-9-2,11 4-8,-13-36-16,20 30-3,-20-30 0,28-2-1</inkml:trace>
          <inkml:trace contextRef="#ctx0" brushRef="#br2" timeOffset="132724.5913">18366 11957 20,'0'0'16,"0"0"-7,0 0-9,28-11-21,-28 11-1</inkml:trace>
          <inkml:trace contextRef="#ctx0" brushRef="#br2" timeOffset="133099.6128">18648 12033 27,'26'16'28,"-26"-16"0,0 0 1,15 29-17,3-1-3,-13-5-1,10 13-2,-10-4-2,3 7 0,-11-7-2,3 0 0,-10-7 0,2-2-1,8-23 0,0 0 0,-30 18 0,30-18-1,0 0 0,0-41 0,13 12 0,7-6-1,8 3 0,0 0 0,5 5 1,0 2 0,-3 9-1,-2 11 1,-2 7 0,-26-2 0,35 32 1,-22-9-2,0 2-2,-11-4-4,14 6-19,-16-6-4,0-21-1,2 25 0</inkml:trace>
          <inkml:trace contextRef="#ctx0" brushRef="#br2" timeOffset="131064.4964">19609 10971 30,'-5'-20'27,"5"20"0,0 0 1,-13-23-16,13 23-4,0 0-3,-18 23-1,18-23 0,-35 39 1,4-10-2,3 13 1,-10 3-3,3 8 1,-6 0-1,10 1 0,1-1-2,2-10-2,13 3-7,-8-18-15,13-3-5,10-25-1,-13 23 1</inkml:trace>
          <inkml:trace contextRef="#ctx0" brushRef="#br2" timeOffset="130749.4784">19129 10997 15,'0'0'25,"0"0"3,0 0 0,0 0-11,22 0-4,-22 0-2,28 27-2,-28-27-1,44 48-1,-16-18-2,5 6-1,-3 1-2,6 0-1,-6-5 0,3-5-1,-2-4-1,-6-9-1,0-1-1,-25-13-3,36 14-6,-36-14-15,0 0-4,0 0-1,0 0 1</inkml:trace>
          <inkml:trace contextRef="#ctx0" brushRef="#br2" timeOffset="133608.642">19423 11827 5,'0'0'23,"26"-25"1,-26 25 0,28-23-10,0 16-2,-28 7-4,53-16-2,-28 7 0,11 9-2,-11-3 0,6 13-1,-31-10 0,38 32-1,-28-5 0,-10 7-1,-10 3 0,-5 9 1,-13-3-2,-8 3 1,-4-5-1,-1-4 0,3-5 0,7-10 0,6-1 0,25-21 0,-13 23 2,13-23-1,46 7 0,-8-5 1,5 0 0,6-2-1,1 0 0,1-2-2,-5 4-3,-13-8-11,0 6-15,-33 0 1,36-7-2,-36 7 1</inkml:trace>
          <inkml:trace contextRef="#ctx0" brushRef="#br2" timeOffset="133889.658">20043 11893 40,'0'0'31,"33"-11"-1,-33 11 0,33 6-17,-33-6-8,39 23-1,-14-7-2,5 10 1,-2-1-1,0 2-1,0 5-2,-7-4-2,9 8-7,-17-13-16,7 2-4,-20-25-1,26 28 0</inkml:trace>
          <inkml:trace contextRef="#ctx0" brushRef="#br2" timeOffset="134135.6721">20564 11870 42,'0'0'30,"-38"-9"-1,13 11 0,25-2-18,-51 30-5,18 0-3,-5 2 0,0 9 0,-8 5-1,5 6 0,1-4-3,-1 0-4,23 3-15,-5-15-10,16-6-1,7-30-1</inkml:trace>
        </inkml:traceGroup>
      </inkml:traceGroup>
      <inkml:traceGroup>
        <inkml:annotationXML>
          <emma:emma xmlns:emma="http://www.w3.org/2003/04/emma" version="1.0">
            <emma:interpretation id="{1384753D-2ABA-4932-B778-1F71A4B33AB5}" emma:medium="tactile" emma:mode="ink">
              <msink:context xmlns:msink="http://schemas.microsoft.com/ink/2010/main" type="line" rotatedBoundingBox="19281,17537 22089,17506 22097,18218 19289,18249">
                <msink:destinationLink direction="with" ref="{898AC575-D876-45E2-BB88-E3C0A1069A39}"/>
                <msink:destinationLink direction="with" ref="{D2B2A1FF-279C-4EEB-8A75-BE5E730B70A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C30D2E8-0F57-4BDE-8790-499779D15B25}" emma:medium="tactile" emma:mode="ink">
                <msink:context xmlns:msink="http://schemas.microsoft.com/ink/2010/main" type="inkWord" rotatedBoundingBox="19281,17537 22089,17506 22097,18218 19289,18249"/>
              </emma:interpretation>
              <emma:one-of disjunction-type="recognition" id="oneOf21">
                <emma:interpretation id="interp105" emma:lang="en-US" emma:confidence="0">
                  <emma:literal>coax</emma:literal>
                </emma:interpretation>
                <emma:interpretation id="interp106" emma:lang="en-US" emma:confidence="0">
                  <emma:literal>codex</emma:literal>
                </emma:interpretation>
                <emma:interpretation id="interp107" emma:lang="en-US" emma:confidence="0">
                  <emma:literal>borax</emma:literal>
                </emma:interpretation>
                <emma:interpretation id="interp108" emma:lang="en-US" emma:confidence="0">
                  <emma:literal>Borax</emma:literal>
                </emma:interpretation>
                <emma:interpretation id="interp109" emma:lang="en-US" emma:confidence="0">
                  <emma:literal>Cox</emma:literal>
                </emma:interpretation>
              </emma:one-of>
            </emma:emma>
          </inkml:annotationXML>
          <inkml:trace contextRef="#ctx0" brushRef="#br2" timeOffset="135335.7407">18038 12886 23,'0'0'25,"-7"-32"1,7 32-4,-10-23-9,10 23-2,-26-14-2,26 14-2,-40 7-1,9 4-2,1 17-1,-8 1 0,-1 10-2,1 7 1,8 4-2,4 1 1,11-1-1,10-7 1,10-4-1,13-9 0,10-9 0,13-12 0,4-16-1,9-7 1,4-9-1,3-6 0,0-8 0,-3-2 0,-4-4 0,-8 2 0,-8 4 1,-10 3 0,-8 8 1,-10 4-1,-10 22 1,0 0 0,0 0 0,0 0 0,-28 13-1,18 10 0,2 2 0,3 3 0,5-1 0,5-4 1,3 0-2,-8-23 2,28 25-1,-28-25 0,30 5 1,-30-5 0,28-16-1,-28 16 1,11-28 0,-14 8-1,-5-1 0,-4 1 0,-6-1 1,18 21-2,-36-34 1,36 34-1,-28-26 0,28 26 0,0 0 0,18-22 0,5 15 0,8 0 0,7-2 1,5 0 0,3 4 0,-1 0 1,1 8 0,-3 4 0,0 4 0,-12 7 1,-1 7-1,-7 5 1,-2 7-2,-9-3 2,-4 10-1,-5-6 0,-6-1 0,-5-3 0,-2-4 0,-2-5 0,-6-4 0,18-21 0,-38 27-1,38-27 0,-41 5 0,41-5-2,-41-2 0,41 2-4,-35-12-6,35 12-19,-23-9 0,23 9-1,0 0 0</inkml:trace>
          <inkml:trace contextRef="#ctx0" brushRef="#br2" timeOffset="135999.7787">19352 12742 16,'0'0'26,"15"-28"0,-15 28 2,36-32-16,2 25-1,-7-7-4,9 10-1,-7-1 0,3 14-2,-11 3 0,-2 15-1,-23 3 0,-5 14-1,-23 4 0,-5 6-1,-10 1 1,-5 2-1,-8-6-1,2-3 0,9-7 0,4-9-1,16-5 1,25-27 0,-31 35 0,31-35 0,0 0 0,28 18 1,-28-18-1,51 2 1,-8-2 0,5 3 0,6-6-1,4 1-1,1 4-3,-9-15-7,9 10-19,-16-8-1,-7 2-1,-36 9 1</inkml:trace>
          <inkml:trace contextRef="#ctx0" brushRef="#br2" timeOffset="136284.795">19977 12870 37,'0'0'29,"28"4"0,-28-4 0,38 18-18,-38-18-4,51 37-2,-25-14-1,7 9-1,0-2-1,2 4-1,3 0-2,-5-9-7,11 5-21,-14-12-1,3 1-1,-10-15 1</inkml:trace>
          <inkml:trace contextRef="#ctx0" brushRef="#br2" timeOffset="136555.8105">20508 12863 50,'-23'-9'31,"23"9"-2,-30 11 0,5-2-22,2 16-2,-8 0-1,-4 12-2,-11 4 1,-2 10-2,-1 1 1,1-2-4,7 8-3,-7-17-15,23 5-11,-1-14 0,19-5-1,7-27 0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55:33.14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C1C09D7-961C-41E1-B738-A5B212B96310}" emma:medium="tactile" emma:mode="ink">
          <msink:context xmlns:msink="http://schemas.microsoft.com/ink/2010/main" type="writingRegion" rotatedBoundingBox="14068,14743 14481,18460 11515,18789 11103,15072"/>
        </emma:interpretation>
      </emma:emma>
    </inkml:annotationXML>
    <inkml:traceGroup>
      <inkml:annotationXML>
        <emma:emma xmlns:emma="http://www.w3.org/2003/04/emma" version="1.0">
          <emma:interpretation id="{45ACFC2F-7061-457D-B918-DB9D329D9358}" emma:medium="tactile" emma:mode="ink">
            <msink:context xmlns:msink="http://schemas.microsoft.com/ink/2010/main" type="paragraph" rotatedBoundingBox="14068,14743 14481,18460 13917,18522 13505,148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81BF96-5114-44AF-B3C1-9ED4CF97BB68}" emma:medium="tactile" emma:mode="ink">
              <msink:context xmlns:msink="http://schemas.microsoft.com/ink/2010/main" type="line" rotatedBoundingBox="14068,14743 14481,18460 13917,18522 13505,14805"/>
            </emma:interpretation>
          </emma:emma>
        </inkml:annotationXML>
        <inkml:traceGroup>
          <inkml:annotationXML>
            <emma:emma xmlns:emma="http://www.w3.org/2003/04/emma" version="1.0">
              <emma:interpretation id="{0AFF3968-D884-4B21-85D5-F0028630A03F}" emma:medium="tactile" emma:mode="ink">
                <msink:context xmlns:msink="http://schemas.microsoft.com/ink/2010/main" type="inkWord" rotatedBoundingBox="14068,14743 14481,18460 13917,18522 13505,14805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]</emma:literal>
                </emma:interpretation>
              </emma:one-of>
            </emma:emma>
          </inkml:annotationXML>
          <inkml:trace contextRef="#ctx0" brushRef="#br0">1182-270 1,'0'0'14,"5"-23"6,-5 23-8,28-25-2,-28 25-4,46-26 0,-16 8-1,8 7-1,3-5 0,7 4-1,1 1 0,1-1-2,-1 3 1,-4 0-2,-4 4 1,-5 3 1,-36 2 0,40 5 2,-40-5 0,10 43 2,-17-4-1,2 23 1,-11 9-1,11 27 0,-5 19-2,3 22 0,2 14-2,5 17 1,2 3-1,6 6 0,4-1 1,4-2-1,-1-9 0,3-9 0,-1-14 0,4-11-1,-3-10 2,2-8-2,-5-10 0,-2-9 1,-3-9-1,0-10 0,-2-3 1,2-8-1,-2-4 1,-1-5-1,1-2 1,-3 0-1,3-3 1,-3 1-1,2-3 1,-2-2-1,0 0 0,3-4 1,-3-3-2,0-5 2,0-4-2,0-2 1,0-5 0,-2-4 0,-3-21 0,5 32 1,-5-32-1,0 0 0,-20 25 1,20-25-1,-36 14 1,11-10-1,-8 3 0,-8-4-1,6 3-4,-14-12-17,19 6-7,-11-10-2,16 1 0</inkml:trace>
        </inkml:traceGroup>
      </inkml:traceGroup>
    </inkml:traceGroup>
    <inkml:traceGroup>
      <inkml:annotationXML>
        <emma:emma xmlns:emma="http://www.w3.org/2003/04/emma" version="1.0">
          <emma:interpretation id="{D3355988-A134-4691-BFA5-BFC0F2BDD755}" emma:medium="tactile" emma:mode="ink">
            <msink:context xmlns:msink="http://schemas.microsoft.com/ink/2010/main" type="paragraph" rotatedBoundingBox="13222,15018 13877,17967 12433,18288 11778,153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306E94-11A0-47CF-9A13-E981C9769ECF}" emma:medium="tactile" emma:mode="ink">
              <msink:context xmlns:msink="http://schemas.microsoft.com/ink/2010/main" type="line" rotatedBoundingBox="13222,15018 13877,17967 12433,18288 11778,15338"/>
            </emma:interpretation>
          </emma:emma>
        </inkml:annotationXML>
        <inkml:traceGroup>
          <inkml:annotationXML>
            <emma:emma xmlns:emma="http://www.w3.org/2003/04/emma" version="1.0">
              <emma:interpretation id="{FD5457BF-8565-447B-8D31-843D167736D0}" emma:medium="tactile" emma:mode="ink">
                <msink:context xmlns:msink="http://schemas.microsoft.com/ink/2010/main" type="inkWord" rotatedBoundingBox="13222,15018 13877,17967 12433,18288 11778,15338"/>
              </emma:interpretation>
              <emma:one-of disjunction-type="recognition" id="oneOf1">
                <emma:interpretation id="interp5" emma:lang="en-US" emma:confidence="0">
                  <emma:literal>ini</emma:literal>
                </emma:interpretation>
                <emma:interpretation id="interp6" emma:lang="en-US" emma:confidence="0">
                  <emma:literal>ixia</emma:literal>
                </emma:interpretation>
                <emma:interpretation id="interp7" emma:lang="en-US" emma:confidence="0">
                  <emma:literal>ibex,</emma:literal>
                </emma:interpretation>
                <emma:interpretation id="interp8" emma:lang="en-US" emma:confidence="0">
                  <emma:literal>ixias</emma:literal>
                </emma:interpretation>
                <emma:interpretation id="interp9" emma:lang="en-US" emma:confidence="0">
                  <emma:literal>ibex)</emma:literal>
                </emma:interpretation>
              </emma:one-of>
            </emma:emma>
          </inkml:annotationXML>
          <inkml:trace contextRef="#ctx0" brushRef="#br0" timeOffset="-5235.2995">102 22 7,'0'0'13,"0"0"-1,0 0 0,-18-25-2,18 25 1,0 0-1,0 0 0,0 0-1,0 0 0,0 0-2,-15 41 0,2-13-2,11 8 0,-8 3-2,4 9 0,-4 3-1,5-6 0,-2-4-1,2-4 0,2-10 0,0-6-1,3-21 0,-5 21-1,5-21-3,0 0-5,0 0-13,0 0-8,0 0 0,0 0 0</inkml:trace>
          <inkml:trace contextRef="#ctx0" brushRef="#br0" timeOffset="-4535.2594">-94 987 7,'0'0'23,"0"0"1,0 0-9,0 0-1,0 0-3,0 0 0,26 3-1,-26-3-1,43 27-1,-18-11-2,13 9 0,-2 3-3,7 1 0,-5 1-2,1-2 0,-4-3-1,-10-7-2,3 0-1,-28-18-4,39 28-6,-39-28-15,0 0-2,0 0-1,0 0 2</inkml:trace>
          <inkml:trace contextRef="#ctx0" brushRef="#br0" timeOffset="-4267.2441">402 935 19,'0'0'28,"0"0"1,-10-30-1,10 30-15,0 0-4,0 0-2,-31 21-2,16 4-1,-10 0 0,-6 11-1,-5 8-2,-4 9 0,-6 4 1,0 0-2,6 2-1,-1-11-3,18 5-8,-10-19-18,26-2-1,7-32 1,-6 23-2</inkml:trace>
          <inkml:trace contextRef="#ctx0" brushRef="#br0" timeOffset="-2928.1675">692 1625 5,'0'0'22,"0"0"1,0 0 0,0 0-14,0 0-1,33-22-3,-11 22 0,-22 0 0,46 2 1,-46-2-1,43 18-1,-43-18 0,26 39 0,-21-14 0,-3 9 0,-9 1-1,2 4 0,-8-5 0,3 0-2,-3-4 1,3-5-1,10-25-1,-5 32 1,5-32-1,23 9 0,2-13 1,8-3-1,13-5 0,7-1 0,8-1-1,-2-7-3,12 15-10,-15-10-15,-5 11-1,-21-7-1,-7 15 0</inkml:trace>
          <inkml:trace contextRef="#ctx0" brushRef="#br0" timeOffset="-3723.213">21 1806 24,'0'0'27,"0"0"1,0 0 0,0 0-16,0 0-4,0 0-2,0 0-1,40 41 0,-40-41-1,44 41-1,-19-15-1,3 3-1,2-1 0,1 1-1,-1-1-2,-2-10-2,3 7-3,-31-25-5,48 32-7,-48-32-11,31 12 0,-31-12 0,0 0 11</inkml:trace>
          <inkml:trace contextRef="#ctx0" brushRef="#br0" timeOffset="-3447.1972">521 1822 26,'-23'-23'26,"23"23"0,-33-2-9,33 2-5,-40 18-3,24 5-1,-17-2-1,8 11-1,-13 2-1,5 12-2,-8-1 0,3 8-1,0 0-2,2-5-1,14 2-6,-9-18-11,23 0-11,8-32-2,0 0 1,0 0-1</inkml:trace>
          <inkml:trace contextRef="#ctx0" brushRef="#br0" timeOffset="-1136.065">730 2428 18,'0'0'25,"-5"-25"0,5 25 0,0 0-16,5-21-2,-5 21-3,0 0-1,30-2-1,-30 2 1,23 7-1,-23-7 0,25 21 0,-25-21 0,16 32-1,-16-32 1,0 38-1,-8-17-1,-2 0 1,10-21-1,-33 32 0,33-32-1,-31 20-1,31-20 1,0 0-1,0 0 1,0 0 0,0 0-1,44-4 2,-16-1-1,7 0 1,-2 5 0,3 0 0,-3 7 1,-5 5 0,-5 4 2,-6 7-1,-12-1 2,-2 11-1,-13-4 1,-5 3-1,-11-4 1,1-1-1,-8-2-2,2-2 0,6-5-4,-6-15-5,31-3-20,-30 2 0,30-2-3,-15-25 1</inkml:trace>
          <inkml:trace contextRef="#ctx0" brushRef="#br0" timeOffset="-2063.118">-7 2625 32,'-5'-28'27,"5"28"-1,0 0-8,2-23-6,-2 23-3,28 3-1,-5 8-1,-23-11 0,48 39-2,-20-12-1,5 15-1,3 1 0,-1 3-1,4-3-1,-6-2-2,0-4-1,-8-12-2,3 0-3,-28-25-5,38 14-11,-38-14-7,26-14-1,-26 14 1</inkml:trace>
          <inkml:trace contextRef="#ctx0" brushRef="#br0" timeOffset="-1787.1021">486 2574 21,'0'0'27,"0"0"1,0 0-1,-43-6-11,32 28-6,-17-1-3,8 16-2,-10-1 0,-1 12-1,-2 3-1,3 3-1,-1-1 0,3-3-2,8-4-1,-3-12-4,18 5-7,-10-18-17,15-21-2,0 0 1,0 0-1</inkml:trace>
        </inkml:traceGroup>
      </inkml:traceGroup>
    </inkml:traceGroup>
    <inkml:traceGroup>
      <inkml:annotationXML>
        <emma:emma xmlns:emma="http://www.w3.org/2003/04/emma" version="1.0">
          <emma:interpretation id="{DC827F8F-0831-49D7-8956-BE3BEBDEE7F5}" emma:medium="tactile" emma:mode="ink">
            <msink:context xmlns:msink="http://schemas.microsoft.com/ink/2010/main" type="paragraph" rotatedBoundingBox="12934,14973 12980,18634 11476,18653 11430,149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3C3746-6AE0-44E4-8ED2-054AC88D4975}" emma:medium="tactile" emma:mode="ink">
              <msink:context xmlns:msink="http://schemas.microsoft.com/ink/2010/main" type="line" rotatedBoundingBox="12934,14973 12980,18634 11476,18653 11430,14992"/>
            </emma:interpretation>
          </emma:emma>
        </inkml:annotationXML>
        <inkml:traceGroup>
          <inkml:annotationXML>
            <emma:emma xmlns:emma="http://www.w3.org/2003/04/emma" version="1.0">
              <emma:interpretation id="{61B98923-525D-4415-95B4-256C1FAC0587}" emma:medium="tactile" emma:mode="ink">
                <msink:context xmlns:msink="http://schemas.microsoft.com/ink/2010/main" type="inkWord" rotatedBoundingBox="12934,14973 12980,18634 11476,18653 11430,14992"/>
              </emma:interpretation>
              <emma:one-of disjunction-type="recognition" id="oneOf2">
                <emma:interpretation id="interp10" emma:lang="en-US" emma:confidence="1">
                  <emma:literal>[</emma:literal>
                </emma:interpretation>
                <emma:interpretation id="interp11" emma:lang="en-US" emma:confidence="0">
                  <emma:literal>(</emma:literal>
                </emma:interpretation>
                <emma:interpretation id="interp12" emma:lang="en-US" emma:confidence="0">
                  <emma:literal>{</emma:literal>
                </emma:interpretation>
                <emma:interpretation id="interp13" emma:lang="en-US" emma:confidence="0">
                  <emma:literal>L</emma:literal>
                </emma:interpretation>
                <emma:interpretation id="interp14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-6572.3759">-76-177 20,'0'0'23,"0"0"-6,-5-27-4,5 27-3,0 0-2,-28-7-2,3 2-1,-1 8-1,-14-3-1,-6 7 0,-15-1-2,-3 4 0,-7 6-1,3-3 0,2 6 0,7-6 0,11 3-1,10-7 0,12 3 1,26-12-2,0 0 2,0 0 0,0 0-1,0 0 2,0 0 0,0 0 0,0 0 1,0 0-1,0 0 1,0 0-1,0 0 1,0 0 0,8 25-1,-8-25 0,0 32 1,0-4 0,-3-3-1,3 14 1,-2 2 0,4 7 0,-2 7 0,0 13-1,0 8 1,0 15 0,0 8-1,0 8 1,-2 7-1,-1 5-1,1 5 2,-1 2-1,1-3 0,-1-6 0,1-5 0,2-5-1,-3-4 2,3-5-2,-5-6 1,5-5-1,-5-5 1,0-4-1,-3-3 0,1-4 1,-1 0-1,-2-7 1,2-2-1,1-3 0,-1-4 1,3-2-1,2 2 0,-2 0 0,3-5 1,-3 0-1,5-2 1,-3-2-1,1 0 0,-1-5 0,3-7 0,-3 1 0,3-3 0,0-3 0,0-1 0,0-3 0,3-2 0,0-3 0,-3-20 0,7 37 0,-7-37 0,13 30 0,-13-30 0,13 25 0,-13-25 0,17 25 0,-17-25-1,26 25 1,-26-25 0,38 23 0,-8-12 0,8-1 0,11-6 1,14 1-1,16-3 0,15-2 0,15-2 0,11 2 0,7-3 0,2-1-1,-4 6-3,-13-13-8,0 13-18,-26-9-1,-15 7 0,-28-7-2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55:35.24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FEDD7FC-5A08-4C11-AB5F-C551D63EFCE3}" emma:medium="tactile" emma:mode="ink">
          <msink:context xmlns:msink="http://schemas.microsoft.com/ink/2010/main" type="writingRegion" rotatedBoundingBox="15348,16276 16446,16276 16446,16708 15348,16708"/>
        </emma:interpretation>
      </emma:emma>
    </inkml:annotationXML>
    <inkml:traceGroup>
      <inkml:annotationXML>
        <emma:emma xmlns:emma="http://www.w3.org/2003/04/emma" version="1.0">
          <emma:interpretation id="{9A5F32B0-38C6-4FE7-BA2E-9AF4CB8488F4}" emma:medium="tactile" emma:mode="ink">
            <msink:context xmlns:msink="http://schemas.microsoft.com/ink/2010/main" type="paragraph" rotatedBoundingBox="15348,16276 16446,16276 16446,16708 15348,167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438BEE-A69E-44AF-825B-DF9AFF455F60}" emma:medium="tactile" emma:mode="ink">
              <msink:context xmlns:msink="http://schemas.microsoft.com/ink/2010/main" type="line" rotatedBoundingBox="15348,16276 16446,16276 16446,16708 15348,16708"/>
            </emma:interpretation>
          </emma:emma>
        </inkml:annotationXML>
        <inkml:traceGroup>
          <inkml:annotationXML>
            <emma:emma xmlns:emma="http://www.w3.org/2003/04/emma" version="1.0">
              <emma:interpretation id="{A2F7B83D-6804-41A2-B389-0B68C843A729}" emma:medium="tactile" emma:mode="ink">
                <msink:context xmlns:msink="http://schemas.microsoft.com/ink/2010/main" type="inkWord" rotatedBoundingBox="15348,16276 16446,16276 16446,16708 15348,16708"/>
              </emma:interpretation>
              <emma:one-of disjunction-type="recognition" id="oneOf0">
                <emma:interpretation id="interp0" emma:lang="en-US" emma:confidence="1">
                  <emma:literal>or</emma:literal>
                </emma:interpretation>
                <emma:interpretation id="interp1" emma:lang="en-US" emma:confidence="0">
                  <emma:literal>on</emma:literal>
                </emma:interpretation>
                <emma:interpretation id="interp2" emma:lang="en-US" emma:confidence="0">
                  <emma:literal>os</emma:literal>
                </emma:interpretation>
                <emma:interpretation id="interp3" emma:lang="en-US" emma:confidence="0">
                  <emma:literal>om</emma:literal>
                </emma:interpretation>
                <emma:interpretation id="interp4" emma:lang="en-US" emma:confidence="0">
                  <emma:literal>of</emma:literal>
                </emma:interpretation>
              </emma:one-of>
            </emma:emma>
          </inkml:annotationXML>
          <inkml:trace contextRef="#ctx0" brushRef="#br0">242 35 1,'0'0'8,"0"0"14,0 0 1,-31-25-11,31 25-2,-25 0-1,25 0-2,-36 18-1,36-18-1,-48 39 0,23-5-2,-6 5 1,11 7-3,0 0 2,14 4-2,12-6 1,11-3-2,11-9 1,18-12 0,5-11 1,5-11-1,2-9 0,-2-10 1,-13-11-1,-5-2 1,-20-7-1,-13-3 0,-22 3-1,-17 4 0,-19 5 0,-5 5 0,-3 11-2,0 2 1,7 12 0,9 2 0,17 5 0,28-5 0,0 0 0,23 16 0,22-12 1,16-2 0,8-2 0,10 3 0,-1-1 1,4 3 0,-6 4 0,-10 4-1,-13 13 2,-12 3-1,-18 6 1,-5 4 0,-13-1 0,-5 1 0,-8-7 2,1-2-2,7-30 1,-23 30 0,23-30-1,0 0 1,-21-25-1,29-7-1,2-7 0,8-7 0,7-4-2,11-3 1,10 3-3,-3-1-2,18 22-14,-13 1-12,5 12 0,-9 5-2,-9 9 0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55:45.63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98AC575-D876-45E2-BB88-E3C0A1069A39}" emma:medium="tactile" emma:mode="ink">
          <msink:context xmlns:msink="http://schemas.microsoft.com/ink/2010/main" type="inkDrawing" rotatedBoundingBox="17900,18623 18064,14621 19074,14663 18910,18664" semanticType="verticalRange" shapeName="Other">
            <msink:sourceLink direction="with" ref="{611D3B0E-CF63-4AD4-AAD4-42FC769E1DF6}"/>
            <msink:sourceLink direction="with" ref="{1384753D-2ABA-4932-B778-1F71A4B33AB5}"/>
          </msink:context>
        </emma:interpretation>
      </emma:emma>
    </inkml:annotationXML>
    <inkml:trace contextRef="#ctx0" brushRef="#br0">776 49 19,'0'0'24,"2"-25"-5,-2 25-2,0 0-2,0 0-2,-23-30-3,23 30-2,-46-2-2,8 11-3,-18-2 0,-5 9-2,-10 2-1,3 5 0,-1 0 0,6-2-1,9-3 1,14-4-1,12-3 1,28-11-1,-26 7 1,26-7 0,0 0 0,0 0 0,0 0 1,0 0 0,0 0 0,0 0 0,0 0 0,0 0 1,23 14-1,-20 8 1,-3 8 0,2 9-1,-2 16 1,0 14-1,0 11 0,3 11 0,-3 10 1,0 15-2,2 10 1,1 7-1,-1 2 1,1 0 0,-1 2-1,1-2 1,-1-5-1,-2-6 1,0-12 0,-2-5-1,-3-6 1,-3-10-1,1-2 1,-1-4-1,-2 0 1,2-3-1,-2-2 1,2-2-1,-2-7 0,5 2 0,-2-7 0,1-6 0,1-3 1,0-7-1,-2-2 0,2-4 0,-3-3 1,3 5-1,-3-5 0,1 0 0,-4 0 0,4 0 0,2-2 0,-3 0 1,3-5-1,0-2 0,2-2-1,3 0 1,0-5 0,3 0 0,0 0 0,-1-2 0,3-2 0,0-1 0,-5-20 0,8 39 0,-8-39 0,7 34 0,-7-34 0,11 35 0,-11-35 0,12 29 0,-12-29 0,23 23 0,-23-23 0,49 12 0,-11-12 0,10-7 1,13-2-1,7-3 0,11-1 0,8-6-2,9 3-3,-9-11-9,9 13-16,-17-9-2,-3 10 1,-17-6-2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55:57.42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2B2A1FF-279C-4EEB-8A75-BE5E730B70A5}" emma:medium="tactile" emma:mode="ink">
          <msink:context xmlns:msink="http://schemas.microsoft.com/ink/2010/main" type="inkDrawing" rotatedBoundingBox="22623,14349 22928,18432 22298,18479 21993,14397" semanticType="verticalRange" shapeName="Other">
            <msink:sourceLink direction="with" ref="{35EA4AC9-40A4-4B66-9828-89939F79A879}"/>
            <msink:sourceLink direction="with" ref="{61BB6019-7E38-43F7-A33D-E6C3A12D4B3B}"/>
            <msink:sourceLink direction="with" ref="{611D3B0E-CF63-4AD4-AAD4-42FC769E1DF6}"/>
            <msink:sourceLink direction="with" ref="{1384753D-2ABA-4932-B778-1F71A4B33AB5}"/>
          </msink:context>
        </emma:interpretation>
      </emma:emma>
    </inkml:annotationXML>
    <inkml:trace contextRef="#ctx0" brushRef="#br0">-9 98 5,'0'0'21,"0"0"1,-26 12 2,26-12-13,0 0-1,33 0-2,3 2-1,-3-7 0,23 5-1,-3-9-1,16 0-2,-3-5-1,0 1 0,-8-6-1,-4 6 1,-16-3 1,-5 9-1,-33 7 1,30-7 0,-30 7 0,3 39 1,-13 0-1,5 18 0,-5 11 0,2 19 0,-5 16 0,8 16-2,-2 7 1,4 9 0,3 4-1,3 5 0,2 5 0,0 0-1,5-7 0,-3-5 0,4 0-1,-1-9 2,2-4-2,4-10 2,-4-7-1,11-4 0,-10-4-1,5-8 2,2-9-2,-5 3 2,-2-7-2,-3 0 1,-7-8 0,-3 1 1,0-7-1,-3 3 0,-4-3 1,4-7-1,-7-7 0,0 1 0,7-8 1,3 0-2,-2-4 1,2-2 0,0-5 0,0 2-1,2-4 2,6 2-2,-6-2 1,1-3 0,-1 1 0,1-6 0,5 4 0,-8-26 0,5 39-1,-5-39 1,10 27 0,-10-27 0,10 30 0,-10-30 0,3 29 0,-3-29 0,10 30 0,-10-30 0,2 30 0,-2-30 0,0 23 0,0-23 1,0 0-1,-15 27 0,15-27 1,-25 16-1,25-16 1,-38 21-1,15-12 1,-3 2-1,3 1 0,-7-3 1,-1 2-1,1-6-1,-1 2-1,-7-9-5,13 4-25,-21-9-1,3 2 0,-10-8-2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56:46.3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B8F8263-2ED9-426F-AAF5-9A423A31B56B}" emma:medium="tactile" emma:mode="ink">
          <msink:context xmlns:msink="http://schemas.microsoft.com/ink/2010/main" type="writingRegion" rotatedBoundingBox="1386,5280 24708,4563 25114,17752 1792,18469"/>
        </emma:interpretation>
      </emma:emma>
    </inkml:annotationXML>
    <inkml:traceGroup>
      <inkml:annotationXML>
        <emma:emma xmlns:emma="http://www.w3.org/2003/04/emma" version="1.0">
          <emma:interpretation id="{93A78500-29F8-4652-B2BE-C9A57B476E86}" emma:medium="tactile" emma:mode="ink">
            <msink:context xmlns:msink="http://schemas.microsoft.com/ink/2010/main" type="paragraph" rotatedBoundingBox="1390,5277 22173,4731 22291,9210 1508,97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9EBF22-E7A6-45F3-8E41-9E190A4C12D9}" emma:medium="tactile" emma:mode="ink">
              <msink:context xmlns:msink="http://schemas.microsoft.com/ink/2010/main" type="line" rotatedBoundingBox="1390,5277 22173,4731 22221,6544 1438,7090"/>
            </emma:interpretation>
          </emma:emma>
        </inkml:annotationXML>
        <inkml:traceGroup>
          <inkml:annotationXML>
            <emma:emma xmlns:emma="http://www.w3.org/2003/04/emma" version="1.0">
              <emma:interpretation id="{7590A6BA-2AA8-4063-9575-E399B16331DF}" emma:medium="tactile" emma:mode="ink">
                <msink:context xmlns:msink="http://schemas.microsoft.com/ink/2010/main" type="inkWord" rotatedBoundingBox="1390,5277 4735,5189 4778,6835 1433,6923"/>
              </emma:interpretation>
              <emma:one-of disjunction-type="recognition" id="oneOf0">
                <emma:interpretation id="interp0" emma:lang="en-US" emma:confidence="1">
                  <emma:literal>Easy</emma:literal>
                </emma:interpretation>
                <emma:interpretation id="interp1" emma:lang="en-US" emma:confidence="0">
                  <emma:literal>tang</emma:literal>
                </emma:interpretation>
                <emma:interpretation id="interp2" emma:lang="en-US" emma:confidence="0">
                  <emma:literal>tans</emma:literal>
                </emma:interpretation>
                <emma:interpretation id="interp3" emma:lang="en-US" emma:confidence="0">
                  <emma:literal>t any</emma:literal>
                </emma:interpretation>
                <emma:interpretation id="interp4" emma:lang="en-US" emma:confidence="0">
                  <emma:literal>I-any</emma:literal>
                </emma:interpretation>
              </emma:one-of>
            </emma:emma>
          </inkml:annotationXML>
          <inkml:trace contextRef="#ctx0" brushRef="#br0">88-14 21,'-2'-23'16,"2"23"-2,0 0-2,0 0-1,0 0-1,-3 30-2,-7 6-2,3 26 0,-9 13-1,6 23 0,-8 10-2,8 17 0,0 0-1,10-4-2,5-9 1,13-14-1,10-18 0,10-16 1,15-19 0,13-20-2,8-15 2,7-13-1,8-8 1,-2-12-3,4-2-1,-15-14-4,-4 12-13,-19-10-10,-23 3 0,-19 2-1</inkml:trace>
          <inkml:trace contextRef="#ctx0" brushRef="#br0" timeOffset="197.0113">27 734 9,'0'0'25,"0"0"-1,72-14-4,-11 5-29,15 7-7,3-3-8,-3-10-1,3 1 22</inkml:trace>
          <inkml:trace contextRef="#ctx0" brushRef="#br0" timeOffset="370.0211">160 212 1,'-44'-37'24,"24"8"2,15-8-1,25 1-18,18 8-7,18 8-7,8-3-15,7-2-3,13 11-1,-5-4 24</inkml:trace>
          <inkml:trace contextRef="#ctx0" brushRef="#br0" timeOffset="1540.0881">1689 563 1,'-20'-32'20,"-3"9"6,-18 1-1,-7 8-19,0 18-1,-13 8-1,-3 15 0,1 7-2,-1 12 1,8 4 0,13 7-1,15 0-1,18 3 0,15-8-1,15-9 0,14-11-1,9-16 1,8-14 0,2-11-1,-2-18 0,2-12 1,-5-2-1,-7-4 0,-3 4 1,-7 4-1,-9 12 0,-22 25 1,36-23 0,-36 23 0,23 32 0,-10-5 0,2 12 0,3-2 1,-1 4 0,4-3 0,-1-8 1,6-12 1,4-15-1,8-8 1,0-22 0,13-5-1,2-18 0,13-5 0,6-7-1,4 8-1,-2 6 1,-3 7 0,-10 13 0,-5 17-1,-11 15 1,-12 19 1,-12 14-1,-14 11 0,-17 6 0,-13 10 0,-10-2 0,-5-5-1,-10-7 1,2-7-1,-5-11 0,6-11-1,6-8 0,9-13 0,30 0-1,-36-27 1,31 7-2,3-3 1,7 2 0,2-2 0,-7 23 0,39-29 0,-11 26 1,5 3 0,7 3 1,6-3 0,0-3-1,2 1 1,3-7 0,0-2 1,2-14-1,-2 0 1,-3-7 0,-2-3 1,-6-6 0,4 3 0,-16 1 1,-3 7-1,-10 3 1,-15 27-2,16-23 1,-16 23-1,2 21-1,1 4 1,-1 7-2,3 0 1,5 6 0,6-3 0,1-3 0,6-10 0,3-8-1,4-7 1,3-14 0,0-7 0,3-6 0,-3-7-1,-3-1 2,1 1-1,-11 4 0,-2 2 0,-18 21 1,0 0 0,25 3 0,-22 22 0,-1 9 0,1 12 0,0 8 0,-1 6 0,1 4-1,-1-3 1,-2 1 0,-5-1-1,-8-4 1,-7 0 0,-10-4 0,-9-3 0,-9-2-1,-13-7-1,3 4-5,-26-17-24,13-3-3,-3-16-1,8-9-1</inkml:trace>
        </inkml:traceGroup>
        <inkml:traceGroup>
          <inkml:annotationXML>
            <emma:emma xmlns:emma="http://www.w3.org/2003/04/emma" version="1.0">
              <emma:interpretation id="{24B807E8-88DA-4859-9F4F-4B434E81D2AF}" emma:medium="tactile" emma:mode="ink">
                <msink:context xmlns:msink="http://schemas.microsoft.com/ink/2010/main" type="inkWord" rotatedBoundingBox="5730,5808 8241,5742 8272,6910 5761,6976"/>
              </emma:interpretation>
              <emma:one-of disjunction-type="recognition" id="oneOf1">
                <emma:interpretation id="interp5" emma:lang="en-US" emma:confidence="1">
                  <emma:literal>way</emma:literal>
                </emma:interpretation>
                <emma:interpretation id="interp6" emma:lang="en-US" emma:confidence="0">
                  <emma:literal>may</emma:literal>
                </emma:interpretation>
                <emma:interpretation id="interp7" emma:lang="en-US" emma:confidence="0">
                  <emma:literal>wag</emma:literal>
                </emma:interpretation>
                <emma:interpretation id="interp8" emma:lang="en-US" emma:confidence="0">
                  <emma:literal>Way</emma:literal>
                </emma:interpretation>
                <emma:interpretation id="interp9" emma:lang="en-US" emma:confidence="0">
                  <emma:literal>why</emma:literal>
                </emma:interpretation>
              </emma:one-of>
            </emma:emma>
          </inkml:annotationXML>
          <inkml:trace contextRef="#ctx0" brushRef="#br0" timeOffset="2944.1683">4362 533 16,'0'0'13,"0"0"0,-22 21-1,22 20-2,-11 0-1,14 21-1,-6 4-1,14 16-2,-6-7-2,12 0-1,1-13-1,8-7 0,-4-17 0,4-8 0,-1-25 0,6-12 1,-1-16-1,3-13 1,-2-10 0,2-2-1,0-2-1,-3 2 0,-2 7 0,-5 9 0,-23 32 0,41-18-1,-41 18 0,43 43 1,-20-9-1,0 5 1,0 0 0,2 0-1,-2-7 2,2-5 0,-25-27 1,41 7 0,-21-28 1,-2-8 0,-3-17-1,1-9 0,-6-13-1,0-7 1,-5-3-2,0 3 0,-5 15-1,0 8-1,3 18 0,-1 13-3,-2 21-2,36 25-5,2 19-4,-5-3-4,25 11-3,1-4 0</inkml:trace>
          <inkml:trace contextRef="#ctx0" brushRef="#br0" timeOffset="3675.2102">5900 657 29,'15'-44'22,"-25"-10"-3,0 15-3,-28 0-5,2 18-3,-17 12-2,2 21-3,-5 13-1,5 14-2,5 13 0,8 5 0,13 9-1,12 0 2,16-6-2,9-12 2,14-10-1,7-17 0,10-12 0,5-14 0,1-15 0,1-10 0,-4-4 0,0-5-1,-8 3 1,-5 6-1,-8 7 1,-25 23-1,31-18 1,-31 18 0,20 27-1,-10-1 1,-2 10 0,5 5 1,4-2-1,4-3 1,4-8-1,8-15 1,3-13 0,2-11-1,5-19 1,0-11-1,1-9 1,-4-2-1,-4-3 1,-6 9-1,-4 8 0,-9 8 0,-17 30 1,21-21-1,-21 21 0,5 44 0,-5-6 0,2 3 0,3 12 0,6-7 1,-1 1-1,5-15 0,5-11 0,3-12 0,3-11 0,4-12 0,3-16 1,0 3-1,-2-7 0,-3 6 0,-3 6 0,-2 6 1,-23 16 0,28 13 0,-26 26 1,-2 20-1,-5 14 0,-2 16 0,-11 12 1,-2 4-1,-11-5 0,-2-7-1,-10-20 1,-5-13 1,-11-21-1,1-21-1,-1-21 0,-2-12-2,5-6-4,-5-20-11,16 7-17,7-5 1,15 2-1</inkml:trace>
        </inkml:traceGroup>
        <inkml:traceGroup>
          <inkml:annotationXML>
            <emma:emma xmlns:emma="http://www.w3.org/2003/04/emma" version="1.0">
              <emma:interpretation id="{C1792484-9035-4B1C-BC15-13A9B1FAD211}" emma:medium="tactile" emma:mode="ink">
                <msink:context xmlns:msink="http://schemas.microsoft.com/ink/2010/main" type="inkWord" rotatedBoundingBox="9114,5144 10049,5120 10081,6323 9145,6348"/>
              </emma:interpretation>
              <emma:one-of disjunction-type="recognition" id="oneOf2">
                <emma:interpretation id="interp10" emma:lang="en-US" emma:confidence="1">
                  <emma:literal>to</emma:literal>
                </emma:interpretation>
                <emma:interpretation id="interp11" emma:lang="en-US" emma:confidence="0">
                  <emma:literal>ho</emma:literal>
                </emma:interpretation>
                <emma:interpretation id="interp12" emma:lang="en-US" emma:confidence="0">
                  <emma:literal>w</emma:literal>
                </emma:interpretation>
                <emma:interpretation id="interp13" emma:lang="en-US" emma:confidence="0">
                  <emma:literal>lo</emma:literal>
                </emma:interpretation>
                <emma:interpretation id="interp14" emma:lang="en-US" emma:confidence="0">
                  <emma:literal>wd</emma:literal>
                </emma:interpretation>
              </emma:one-of>
            </emma:emma>
          </inkml:annotationXML>
          <inkml:trace contextRef="#ctx0" brushRef="#br0" timeOffset="6872.3931">7856-158 17,'0'0'11,"-2"-20"-1,2 20 1,-8 23-1,3 11 0,-15 12-2,7 24 0,-12 12-2,9 23 1,-7 9-3,13 7 0,0 2-2,15-4 1,8-16-2,10-15 0,7-19 0,8-17 1,11-17-1,7-17 0,5-30 1,5-10-2,-3-13 1,1-8 0,-8-7 0,-3 2-1,-12 0 1,-11 7-1,-10 14 1,-20 27-1,0 0 0,0 0 0,0 0 0,-12 38 0,7 1 0,5 5 0,12-3 0,6 0 0,10-9 0,5-3 1,3-8-1,4-10 2,-2-18-2,1-9 0,-14-9 1,-7-9-1,-11-9 0,-9-7-2,-11-3-2,-22-9-4,-4 19-3,-24-9-9,-1 13-11,-7 7 0,-5 9 10</inkml:trace>
          <inkml:trace contextRef="#ctx0" brushRef="#br0" timeOffset="7028.402">7826 531 2,'-28'-16'26,"28"16"0,23-34-11,7 2-5,26-2-5,13-7-5,15-7-7,22-5-18,16 6-1,0-13 1,13 10 25</inkml:trace>
        </inkml:traceGroup>
        <inkml:traceGroup>
          <inkml:annotationXML>
            <emma:emma xmlns:emma="http://www.w3.org/2003/04/emma" version="1.0">
              <emma:interpretation id="{59BA7963-7E83-4644-9B42-F20BEFD0D5ED}" emma:medium="tactile" emma:mode="ink">
                <msink:context xmlns:msink="http://schemas.microsoft.com/ink/2010/main" type="inkWord" rotatedBoundingBox="11026,5169 14907,5067 14934,6100 11053,6203"/>
              </emma:interpretation>
              <emma:one-of disjunction-type="recognition" id="oneOf3">
                <emma:interpretation id="interp15" emma:lang="en-US" emma:confidence="1">
                  <emma:literal>think</emma:literal>
                </emma:interpretation>
                <emma:interpretation id="interp16" emma:lang="en-US" emma:confidence="0">
                  <emma:literal>thinks</emma:literal>
                </emma:interpretation>
                <emma:interpretation id="interp17" emma:lang="en-US" emma:confidence="0">
                  <emma:literal>Think</emma:literal>
                </emma:interpretation>
                <emma:interpretation id="interp18" emma:lang="en-US" emma:confidence="0">
                  <emma:literal>thank</emma:literal>
                </emma:interpretation>
                <emma:interpretation id="interp19" emma:lang="en-US" emma:confidence="0">
                  <emma:literal>thick</emma:literal>
                </emma:interpretation>
              </emma:one-of>
            </emma:emma>
          </inkml:annotationXML>
          <inkml:trace contextRef="#ctx0" brushRef="#br0" timeOffset="7711.4411">9683-55 1,'3'-41'27,"2"9"0,-5 9 0,0 23-21,0 0 0,-13 34-1,6 19-2,-9 18 0,6 15 0,0 12 0,7 10-1,3-1-1,13-7 1,5-13-2,10-14 1,7-28 0,6-15 0,5-25 0,2-19 0,6-20 0,-1-19 0,0-20 1,1-11-2,-6-7 1,-7 2-1,-8 4 1,-5 15 0,-16 13-1,-2 20 0,-10 37 0,0 0 0,-12 59 0,-1 1 0,3 13 0,-3 9 1,3 2-1,0-2 0,5-9 0,2-16 1,1-13-1,2-13 1,0-31-1,0 0 1,0 0-1,38-20 0,-18-19 1,8-4-2,5 0 1,3-3 0,4 9-1,1 8 0,2 17 1,0 15 0,3 19-1,2 15 1,6 9 0,2 1 0,0 1-1,-6-4-2,1-1-4,-18-25-15,3-9-8,-13-11-2,-16-18 1</inkml:trace>
          <inkml:trace contextRef="#ctx0" brushRef="#br0" timeOffset="7892.4514">9902 184 1,'0'0'25,"0"0"2,0 0-1,74-11-24,14 4-11,14 2-14,15-8-2,18 3 2,-3-3 23</inkml:trace>
          <inkml:trace contextRef="#ctx0" brushRef="#br0" timeOffset="8240.4712">11264-37 3,'-31'-21'25,"31"21"-4,-25-16-9,25 16-33,30 10-4,1 10 11</inkml:trace>
          <inkml:trace contextRef="#ctx0" brushRef="#br0" timeOffset="8096.4631">11282 289 18,'-21'39'30,"1"2"0,5 0-1,15 9-26,7 5-1,14 0-1,2-10-3,2-13-6,10-7-20,-4-9-2,-3-16 1,-3-11 14</inkml:trace>
          <inkml:trace contextRef="#ctx0" brushRef="#br0" timeOffset="9095.5202">11742 207 10,'15'30'29,"-15"-30"1,-18 47-1,13-8-22,-5 7-5,5 11 1,-3-5-2,3 1 0,-3-10 0,6-9 0,-3-11 0,5-23-1,0 0 1,0 0-1,33-9 0,-10-18-1,12-8-1,6-6 0,7 0 0,3 3 0,7 6 0,-2 9 1,3 16 0,-6 14 0,-2 16 0,-8 11 1,0 5 0,-7-1 0,-6-1 1,-7-3 0,-5-13 1,-18-21 0,28 0 0,-28 0 0,18-57 1,-11 6-1,-4-17 0,-1-14-1,4-14 0,-1-2 0,-3 0 0,3 11 0,-2 10 0,-1 17-1,3 24 0,-5 36 0,0 0 0,5 43 0,-5 17 0,3 15 0,2 12 0,3 11 1,2-3-1,5-1 1,-2-12-1,2-14 1,-2-15 0,0-17 0,-13-36 1,12 23-1,-12-23 1,0-39-1,0 3 0,3-7 0,2-8-1,5-3 0,8-3 0,5 6-1,7 6 1,6 11 0,7 9-1,-2 11 0,-1 14 1,-2 9-1,-7 11 0,-8 12 1,-18 9-1,-13 3 1,-17 6-1,-16 0 1,-7 0 0,-6-2 0,-1-4 0,4-8 0,13-4 0,12-5 0,24-2 0,19-2 0,24-2 1,15-1-1,20-4 1,11-2-1,14-3 0,6-6 0,0-1-1,-11-8-3,1 6-9,-29-9-18,-12-2 0,-28-2-2,-28 11 15</inkml:trace>
        </inkml:traceGroup>
        <inkml:traceGroup>
          <inkml:annotationXML>
            <emma:emma xmlns:emma="http://www.w3.org/2003/04/emma" version="1.0">
              <emma:interpretation id="{F18F8F2E-149C-46D5-AEE9-9C3320E44F91}" emma:medium="tactile" emma:mode="ink">
                <msink:context xmlns:msink="http://schemas.microsoft.com/ink/2010/main" type="inkWord" rotatedBoundingBox="15518,5078 19064,4984 19093,6097 15548,6190"/>
              </emma:interpretation>
              <emma:one-of disjunction-type="recognition" id="oneOf4">
                <emma:interpretation id="interp20" emma:lang="en-US" emma:confidence="1">
                  <emma:literal>about</emma:literal>
                </emma:interpretation>
                <emma:interpretation id="interp21" emma:lang="en-US" emma:confidence="0">
                  <emma:literal>abort</emma:literal>
                </emma:interpretation>
                <emma:interpretation id="interp22" emma:lang="en-US" emma:confidence="0">
                  <emma:literal>wont</emma:literal>
                </emma:interpretation>
                <emma:interpretation id="interp23" emma:lang="en-US" emma:confidence="0">
                  <emma:literal>abut</emma:literal>
                </emma:interpretation>
                <emma:interpretation id="interp24" emma:lang="en-US" emma:confidence="0">
                  <emma:literal>wort</emma:literal>
                </emma:interpretation>
              </emma:one-of>
            </emma:emma>
          </inkml:annotationXML>
          <inkml:trace contextRef="#ctx0" brushRef="#br0" timeOffset="10995.6289">14384 526 1,'23'-25'7,"-3"2"19,-9 2-2,-9-2-12,-2 23-1,0-22-4,0 22-2,-41 9-1,8 11-1,-10 5-2,0 12 0,0 2-1,2 7 1,11-1 0,7 1-1,15-7 0,13-7 1,13-9-1,10-12 0,10-8 0,10-10 0,3-12 0,3-6 0,1-7 0,-1-4-1,-1 4 1,-7 0-1,-8 7 1,-5 6-1,-5 15 1,-5 8 0,0 15 0,-3 6 0,0 4 1,3 6-1,3-3 1,4-3-1,1-6 1,4-9 1,3-14-1,6-9 1,-4-14 0,6-14 0,-8-13 0,3-16 0,-6-19 0,-4-11-1,-6-14 1,-7-2-1,-8 3 0,-2 8-1,-6 14 1,-2 21-1,-5 27 0,5 39 0,0 0 0,-30 62 0,17 11 0,8 18-1,2 14 1,8 7 0,11 3-1,7-8 1,7-8 0,8-17 1,3-20-1,0-19 1,4-22-1,-2-14 1,1-21 0,-6-11 0,-8-19 0,-4-8 0,-11-8-1,-5-4 0,-15 5 0,-8 4 0,-4 9-1,-6 10-1,2 13 1,21 23-1,-28-12 0,28 12 0,0 0 1,49 28 0,-6-17 0,10-6 0,8-3 1,8-4 0,2-7 1,-2-3-1,-14-4 1,-4 5 0,-15-1 0,-11 10 0,-25 2 0,13 30 0,-21 4 0,-7 14-1,-3 9 0,1 5 1,1 9-2,9-5 2,2-9-2,7-4 2,6-17-1,7-8 0,8-17 1,2-11 0,1-16 0,-1-9 0,-5-14 0,-2-11 0,-8-7-1,-7-5 1,-11 3-1,-7 1 0,-8 8 0,0 9-1,0 14 0,3 6 0,20 21 0,-25-9 0,25 9 0,0 0 0,0 0 0,38 23 0,-8-19 1,1-1 0,7-3 0,3-3 0,-1-1 0,-2 1 0,0 3 0,-7 7 1,-6 9-1,-2 12 1,-10 11-1,0 11 1,-6 5-1,1 6 1,-3-1-1,0-3 0,0-9 0,3-11 1,2-10-1,-10-27 0,33 16 0,-33-16 1,46-27-1,-18-5 0,0-9 0,5-7-1,-3-3 1,-2 5-1,-5 5 0,-5 7 0,-3 11 0,-15 23 1,25 2-1,-14 19 1,1 11-1,3 5 1,6 2 0,2-1 0,2-6 1,3-6-1,5-13 1,3-13 0,-1-13 0,3-13 0,-2-15 1,5-16-1,-6-21 0,1-13-1,-6-19 1,-2-4-1,-8-5 1,-7 7-2,-3 11 2,-7 19-2,-8 25 1,-8 27 0,13 30 0,-43 25 0,17 23 0,4 18 0,6 14 0,9 12 0,9 4 0,16 2 0,13-6 0,9-10-2,9-6-3,-4-31-6,16-6-19,-10-18-1,-3-19 0,-12-20 9</inkml:trace>
          <inkml:trace contextRef="#ctx0" brushRef="#br0" timeOffset="11148.6377">17261 7 21,'-31'-23'29,"31"23"-2,18-34-2,25 18-28,36 13-16,10 3-9,12-7 0,1 3 5</inkml:trace>
        </inkml:traceGroup>
        <inkml:traceGroup>
          <inkml:annotationXML>
            <emma:emma xmlns:emma="http://www.w3.org/2003/04/emma" version="1.0">
              <emma:interpretation id="{739F15C2-C6C2-44E7-B571-9AF540F24654}" emma:medium="tactile" emma:mode="ink">
                <msink:context xmlns:msink="http://schemas.microsoft.com/ink/2010/main" type="inkWord" rotatedBoundingBox="19943,5062 22180,5003 22208,6039 19971,6098"/>
              </emma:interpretation>
              <emma:one-of disjunction-type="recognition" id="oneOf5">
                <emma:interpretation id="interp25" emma:lang="en-US" emma:confidence="1">
                  <emma:literal>this</emma:literal>
                </emma:interpretation>
                <emma:interpretation id="interp26" emma:lang="en-US" emma:confidence="0">
                  <emma:literal>the is</emma:literal>
                </emma:interpretation>
                <emma:interpretation id="interp27" emma:lang="en-US" emma:confidence="0">
                  <emma:literal>oh is</emma:literal>
                </emma:interpretation>
                <emma:interpretation id="interp28" emma:lang="en-US" emma:confidence="0">
                  <emma:literal>Uh is</emma:literal>
                </emma:interpretation>
                <emma:interpretation id="interp29" emma:lang="en-US" emma:confidence="0">
                  <emma:literal>Eh is</emma:literal>
                </emma:interpretation>
              </emma:one-of>
            </emma:emma>
          </inkml:annotationXML>
          <inkml:trace contextRef="#ctx0" brushRef="#br0" timeOffset="11731.671">18597-199 14,'0'0'29,"-25"18"1,10 12 0,9 25-23,-4 13-1,13 19-1,2 7 0,10 9-2,11-5-2,7-4 1,2-16-1,8-14 0,6-23-1,-1-16 1,3-22-1,-6-19 1,-1-21-1,-6-18 0,2-23 0,-9-13-1,-6-10 1,-7 1-1,-8 6 1,-5 7-1,-5 21 1,-2 24-1,2 42 1,0 0 0,-31 51 0,21 13 0,5 11 0,0 12 0,5 7 0,3-7 1,4-9-1,3-12 1,1-18-1,-1-11 1,-10-37-1,0 0 1,28 2-1,-13-30 0,5-11 1,3-9-2,8 0 1,2 3-1,2 6 1,1 9-1,2 14 0,0 18 1,-2 19 0,-1 11-1,1 14-3,-8-5-4,12 14-12,-17-14-10,-3-7 0,-12-11-1</inkml:trace>
          <inkml:trace contextRef="#ctx0" brushRef="#br0" timeOffset="11936.6827">18767-130 21,'0'0'29,"0"0"-1,0 0 0,41 11-25,25 3-6,18 13-8,5-6-16,5-5-1,0 0 0,-3-5 17</inkml:trace>
          <inkml:trace contextRef="#ctx0" brushRef="#br0" timeOffset="12363.7072">19875 199 22,'-17'41'29,"1"9"0,6-2-2,13 16-25,4 12 0,9-3 0,1-13-1,9-8 0,-1-13 0,6-14 0,-1-13 0,6-10 0,-1-18-1,1-9 1,2-16 0,3-10-1,4-8 1,1-3-1,-3 3 0,3 1 0,5 10-1,0 12 1,-1 15 0,-1 19 1,-1 16-1,-5 11 0,0 7 2,-4 11-1,-14 1 1,0 6 0,-14 0-1,-4-4 2,-17-5-1,-8-2 0,-17-11-1,-14-6-1,-4-8-4,-18-16-8,0-3-19,-13-13 0,5-12-1,-5-11 5</inkml:trace>
          <inkml:trace contextRef="#ctx0" brushRef="#br0" timeOffset="12536.7171">19985-295 25,'0'0'16,"0"0"-14,22 11-2,-22-11-28,0 0 14</inkml:trace>
        </inkml:traceGroup>
      </inkml:traceGroup>
      <inkml:traceGroup>
        <inkml:annotationXML>
          <emma:emma xmlns:emma="http://www.w3.org/2003/04/emma" version="1.0">
            <emma:interpretation id="{C4CE1998-BFF1-4DDC-83E5-F52124177E36}" emma:medium="tactile" emma:mode="ink">
              <msink:context xmlns:msink="http://schemas.microsoft.com/ink/2010/main" type="line" rotatedBoundingBox="4803,7548 22075,7017 22141,9159 4869,9689"/>
            </emma:interpretation>
          </emma:emma>
        </inkml:annotationXML>
        <inkml:traceGroup>
          <inkml:annotationXML>
            <emma:emma xmlns:emma="http://www.w3.org/2003/04/emma" version="1.0">
              <emma:interpretation id="{3BE05389-3079-4992-A94B-398B80673419}" emma:medium="tactile" emma:mode="ink">
                <msink:context xmlns:msink="http://schemas.microsoft.com/ink/2010/main" type="inkWord" rotatedBoundingBox="4803,7548 13139,7292 13205,9433 4869,9689"/>
              </emma:interpretation>
              <emma:one-of disjunction-type="recognition" id="oneOf6">
                <emma:interpretation id="interp30" emma:lang="en-US" emma:confidence="0">
                  <emma:literal>2=0/14)</emma:literal>
                </emma:interpretation>
                <emma:interpretation id="interp31" emma:lang="en-US" emma:confidence="0">
                  <emma:literal>2=0, (x)</emma:literal>
                </emma:interpretation>
                <emma:interpretation id="interp32" emma:lang="en-US" emma:confidence="0">
                  <emma:literal>2=01 (x)</emma:literal>
                </emma:interpretation>
                <emma:interpretation id="interp33" emma:lang="en-US" emma:confidence="0">
                  <emma:literal>2=0/1,)</emma:literal>
                </emma:interpretation>
                <emma:interpretation id="interp34" emma:lang="en-US" emma:confidence="0">
                  <emma:literal>2=0} (x)</emma:literal>
                </emma:interpretation>
              </emma:one-of>
            </emma:emma>
          </inkml:annotationXML>
          <inkml:trace contextRef="#ctx0" brushRef="#br1" timeOffset="18172.0393">9063 2060 1,'0'0'14,"-33"-4"14,33 4-10,-28 46-4,3-10-2,2 33-3,-25 9 1,5 36-2,-24 16-1,1 35-2,-15 16 0,7 13-2,-7 3 1,7-3-2,6-11-1,9-16 0,11-23-2,7-41-2,19-18-3,1-35-6,29-16-16,-8-34-4,28-7-2,-5-22 9</inkml:trace>
          <inkml:trace contextRef="#ctx0" brushRef="#br1" timeOffset="17820.0191">8743 2749 13,'20'-28'28,"-7"-1"-8,-3 8-5,-22-4-4,12 25-4,-44-28-3,6 26 0,-20 4 0,-6 17-2,-9 10 0,-4 17 0,1 11 0,10 14-1,8 9 0,17 7 0,26 0 0,20-2 0,28-12-1,20-11 1,21-21 0,15-16 0,12-25 1,9-18-1,-6-23 1,0-17-1,-17-13 1,-16-13-1,-21-8 0,-19-1-1,-28-1 0,-24 7 1,-17 11-2,-20 8 0,-6 20-3,-12 7-1,12 27-9,-7 7-15,18 12-3,10 4-1,17 2 20</inkml:trace>
          <inkml:trace contextRef="#ctx0" brushRef="#br1" timeOffset="18737.0717">9963 2449 1,'-26'-14'18,"26"14"10,-35 26-7,20 19-7,-18 3-1,12 35-4,-17 6-1,10 28-2,0-1-2,15 8-1,6-3-3,12-14-2,15-6-6,1-30-14,19-16-9,6-25 0,0-24 1</inkml:trace>
          <inkml:trace contextRef="#ctx0" brushRef="#br1" timeOffset="19308.1044">10359 2696 21,'0'0'28,"0"0"-10,0 0-3,23-7-3,-23 7-3,51 30-1,-13-5-2,23 14-1,8 5 0,12 6-2,5 2-2,3-1 0,0 1-4,-13-15-3,6 4-6,-31-23-11,-1-2-8,-19-13-1,-31-3 8</inkml:trace>
          <inkml:trace contextRef="#ctx0" brushRef="#br1" timeOffset="19564.1189">11208 2698 1,'-31'-16'27,"31"16"2,-40 10-1,4 3-17,8 17-3,-15 9-4,0 11 0,-13 10-1,5 11-1,-2 4-2,-3-2-3,15 7-7,-10-13-13,13-8-7,8-13-1,7-14 12</inkml:trace>
          <inkml:trace contextRef="#ctx0" brushRef="#br1" timeOffset="19956.1414">11198 2193 1,'28'-14'1,"2"-2"27,11 7-1,10 14-14,-3-1-2,21 24-1,-11 8-2,8 24-1,-15 6-1,2 26-1,-20 13-1,-7 14 0,-24 9-1,-9 2-1,-24-6-1,-10-10-2,-9-4-10,-16-21-20,2-20 0,-2-21-1,10-26 8</inkml:trace>
          <inkml:trace contextRef="#ctx0" brushRef="#br1" timeOffset="16527.9453">3458 2737 11,'0'0'14,"-23"-4"-1,23 4-1,0 0-2,-25-12-1,25 12-3,0 0 0,0 0-2,0 0 1,33 0-2,0-2 0,17 2 1,16-5-1,23 3 0,21-5-1,19 5 0,16-3-1,2 1 0,-4-1 0,-9 3-1,-17 2 0,-20 0 0,-23 2 1,-29 7-1,-45-9 0,10 39 1,-40-7-1,-21 12 1,-20 4 0,-13 9 0,-12 7-1,-6 5 0,-2 2 1,2-7-1,11-5 0,9-4 1,19-7-1,9-9 0,16-5 0,13-9 1,12-4-1,13-21 1,21 30 0,14-19 1,11-4-1,20-3 1,15-1-1,18-3 0,11-3 0,9 1-1,6 0 1,-1 0-1,-4-3 0,-6 5 0,-15-2 1,-18-3-1,-15 3 0,-15 0 0,-15-1-1,-13 3 0,-23 0-1,0 0-2,0 0-5,0 0-10,-23-2-13,23 2 0,-23-7 0</inkml:trace>
          <inkml:trace contextRef="#ctx0" brushRef="#br1" timeOffset="16904.9669">6149 3032 1,'-36'-6'17,"36"6"11,0 0-1,20-30-20,26 23-3,13-5-2,17-1-2,20 1-7,1-1-14,5-3-6,-1 2 0,-17 0 24</inkml:trace>
          <inkml:trace contextRef="#ctx0" brushRef="#br1" timeOffset="17067.9762">6428 3305 1,'-5'20'26,"5"-20"3,61 7-1,5-16-23,21 0-7,14-14-8,11 0-17,10 0 0,-8-7 5</inkml:trace>
        </inkml:traceGroup>
        <inkml:traceGroup>
          <inkml:annotationXML>
            <emma:emma xmlns:emma="http://www.w3.org/2003/04/emma" version="1.0">
              <emma:interpretation id="{7AE99E4B-36D4-4944-ACA0-25049531A57E}" emma:medium="tactile" emma:mode="ink">
                <msink:context xmlns:msink="http://schemas.microsoft.com/ink/2010/main" type="inkWord" rotatedBoundingBox="15011,7690 16021,7659 16049,8588 15040,8619"/>
              </emma:interpretation>
              <emma:one-of disjunction-type="recognition" id="oneOf7">
                <emma:interpretation id="interp35" emma:lang="en-US" emma:confidence="1">
                  <emma:literal>is</emma:literal>
                </emma:interpretation>
                <emma:interpretation id="interp36" emma:lang="en-US" emma:confidence="0">
                  <emma:literal>if</emma:literal>
                </emma:interpretation>
                <emma:interpretation id="interp37" emma:lang="en-US" emma:confidence="0">
                  <emma:literal>ifs</emma:literal>
                </emma:interpretation>
                <emma:interpretation id="interp38" emma:lang="en-US" emma:confidence="0">
                  <emma:literal>it</emma:literal>
                </emma:interpretation>
                <emma:interpretation id="interp39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23864.365">13729 2717 9,'0'0'6,"0"0"0,0 0-1,-23-9 0,23 9-1,0 0 1,0 0-1,0 0 1,0 0-1,0 0 1,0 0 1,-18 29 0,10-6 0,-7 7-2,5 11 1,-8 5-1,10 13 0,1 5-1,9 3-1,6-6-1,10-1 0,7-12 0,11-12 0,4-15 0,11-19 0,8-18 0,4-11 0,1-17 1,2-6-1,-5-12 0,-3-2-1,-2-2 1,-5 4-1,-10 7 1,-6 5-2,-4 11 2,-3 9-2,-3 12 1,3 9 0,-5 9 0,2 9 0,-2 9 1,3 10-1,-6 2 1,0 6 0,-7 5 0,-3 3 0,-7-5 1,-11 4-1,-10-6 0,-7-3-1,-11 0-2,-15-13-6,3-3-21,-18-4-1,-5-14 0,-5-7 10</inkml:trace>
          <inkml:trace contextRef="#ctx0" brushRef="#br1" timeOffset="24092.378">13988 2360 1,'0'0'0,"-36"21"0,36-21 0,-23 13 0</inkml:trace>
        </inkml:traceGroup>
        <inkml:traceGroup>
          <inkml:annotationXML>
            <emma:emma xmlns:emma="http://www.w3.org/2003/04/emma" version="1.0">
              <emma:interpretation id="{3C71FE1E-18A0-481A-B025-03BD8ED4B1E1}" emma:medium="tactile" emma:mode="ink">
                <msink:context xmlns:msink="http://schemas.microsoft.com/ink/2010/main" type="inkWord" rotatedBoundingBox="17062,7867 18368,7826 18383,8308 17077,8348"/>
              </emma:interpretation>
              <emma:one-of disjunction-type="recognition" id="oneOf8">
                <emma:interpretation id="interp40" emma:lang="en-US" emma:confidence="0">
                  <emma:literal>a</emma:literal>
                </emma:interpretation>
                <emma:interpretation id="interp41" emma:lang="en-US" emma:confidence="0">
                  <emma:literal>A</emma:literal>
                </emma:interpretation>
                <emma:interpretation id="interp42" emma:lang="en-US" emma:confidence="0">
                  <emma:literal>n</emma:literal>
                </emma:interpretation>
                <emma:interpretation id="interp43" emma:lang="en-US" emma:confidence="0">
                  <emma:literal>u</emma:literal>
                </emma:interpretation>
                <emma:interpretation id="interp44" emma:lang="en-US" emma:confidence="0">
                  <emma:literal>an</emma:literal>
                </emma:interpretation>
              </emma:one-of>
            </emma:emma>
          </inkml:annotationXML>
          <inkml:trace contextRef="#ctx0" brushRef="#br1" timeOffset="25196.4411">16252 2676 20,'-15'-26'22,"-3"-1"-7,5 6-1,-12-6-4,25 27-1,-54-32-2,19 27-2,-11 3-1,0 14-2,-10 6 0,0 12-1,-2 11-1,5 7 1,7 7-1,10 0 0,13 4 0,16-6 1,17-8-1,15-6 1,11-14 0,12-15-1,8-13 1,5-13 0,0-14 0,0-8 0,-8-10 0,1-5 0,-11 0 0,-7 5-1,-8 7 1,-11 9-1,-4 7 1,-13 25 0,0 0 0,0 0 1,23 41-1,-13-4 0,0 4 1,8 5 0,5-3-1,7-4 0,14-9 0,6-14-1,9-12-1,7-15-2,10-1-6,-10-20-22,16-9 0,-9-11-1,-4-10 3</inkml:trace>
        </inkml:traceGroup>
        <inkml:traceGroup>
          <inkml:annotationXML>
            <emma:emma xmlns:emma="http://www.w3.org/2003/04/emma" version="1.0">
              <emma:interpretation id="{50EE572F-3F1D-4504-8813-F36978E26B62}" emma:medium="tactile" emma:mode="ink">
                <msink:context xmlns:msink="http://schemas.microsoft.com/ink/2010/main" type="inkWord" rotatedBoundingBox="19195,7665 22092,7576 22111,8191 19214,8280"/>
              </emma:interpretation>
              <emma:one-of disjunction-type="recognition" id="oneOf9">
                <emma:interpretation id="interp45" emma:lang="en-US" emma:confidence="1">
                  <emma:literal>new</emma:literal>
                </emma:interpretation>
                <emma:interpretation id="interp46" emma:lang="en-US" emma:confidence="0">
                  <emma:literal>now</emma:literal>
                </emma:interpretation>
                <emma:interpretation id="interp47" emma:lang="en-US" emma:confidence="0">
                  <emma:literal>newt</emma:literal>
                </emma:interpretation>
                <emma:interpretation id="interp48" emma:lang="en-US" emma:confidence="0">
                  <emma:literal>news</emma:literal>
                </emma:interpretation>
                <emma:interpretation id="interp49" emma:lang="en-US" emma:confidence="0">
                  <emma:literal>mew</emma:literal>
                </emma:interpretation>
              </emma:one-of>
            </emma:emma>
          </inkml:annotationXML>
          <inkml:trace contextRef="#ctx0" brushRef="#br1" timeOffset="28295.6184">17792 2513 4,'30'-18'13,"-30"18"0,43-14 0,-43 14-2,49 5 0,-49-5-1,40 30-1,-30-8-2,8 17-1,-15 0 0,2 9-2,-10-2-1,2 0 0,-4-7-1,2-7 1,-6-7-1,11-25 0,-10 25 0,10-25 0,0 0-1,0 0 0,13-39 0,5 9-1,7-4 1,8-7-1,8-5 0,7 3-1,5 1 0,3 6 1,5 11-1,-7 9 1,-3 13 0,-6 17 0,-7 11 0,-5 12 0,-2 9 1,-6 4-1,1 2 2,-1 1-2,1-5 0,1-9 0,4-14 0,7-9 1,5-14-1,11-13 0,4-12 1,6-11-1,-1-10 0,1-6 0,-3-9-1,-5-3 1,-16 0-1,-9 3 0,-16 11 0,-15 4 1,-10 17-2,-18 11 2,-5 18-1,-10 16 0,-3 14 1,0 7 0,8 9 0,10 7 0,10 2 1,18 3-1,13-8 2,15-1-2,10-10 0,8-7 1,7-11-1,3-9 0,0-14 0,-3-12 0,-2-13 1,-5-5-1,-3-11 0,-7-4 1,-6-6-1,-4 3 1,-9 5-2,-4 4 1,-3 9-1,-2 5 2,-8 25-2,0 0 1,0 0 0,7 23-1,-4 4 1,0 3 0,2 7 1,5-3-2,5 2 2,3-6-1,5-7 1,2-7-1,3-7 0,3-9 0,2-7 1,2-9-1,-4-9 0,-1-2-1,1-3 1,-6 0 0,0 3-1,-4 6 1,-21 21 0,33-18 1,-33 18-1,28 27 0,-13 1 0,5 6 1,1 0 0,4 3-1,0-3 1,11-8-1,2-13 0,5-8 1,3-12 0,7-7 0,-2-15 1,5-8-1,-8-11 0,1-7 1,-16-7-2,-3-2 2,-20 2-2,-10 5 2,-17 7-3,-9 9 2,-4 13-1,-6 15-2,1 13-1,-6 2-4,23 19-17,-5-5-8,16 4 0,7-20-1</inkml:trace>
        </inkml:traceGroup>
      </inkml:traceGroup>
    </inkml:traceGroup>
    <inkml:traceGroup>
      <inkml:annotationXML>
        <emma:emma xmlns:emma="http://www.w3.org/2003/04/emma" version="1.0">
          <emma:interpretation id="{5C652F29-8173-4A74-9E7C-B6988BFC64D1}" emma:medium="tactile" emma:mode="ink">
            <msink:context xmlns:msink="http://schemas.microsoft.com/ink/2010/main" type="paragraph" rotatedBoundingBox="1709,9580 19004,8712 19085,10317 1789,111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7BEE42-565D-45DC-A563-5620E6B4631C}" emma:medium="tactile" emma:mode="ink">
              <msink:context xmlns:msink="http://schemas.microsoft.com/ink/2010/main" type="line" rotatedBoundingBox="1709,9580 19004,8712 19085,10317 1789,11185"/>
            </emma:interpretation>
          </emma:emma>
        </inkml:annotationXML>
        <inkml:traceGroup>
          <inkml:annotationXML>
            <emma:emma xmlns:emma="http://www.w3.org/2003/04/emma" version="1.0">
              <emma:interpretation id="{1A23F057-A5E0-4A81-B5D4-AA10037D4FEB}" emma:medium="tactile" emma:mode="ink">
                <msink:context xmlns:msink="http://schemas.microsoft.com/ink/2010/main" type="inkWord" rotatedBoundingBox="1709,9580 7462,9291 7526,10564 1772,10852"/>
              </emma:interpretation>
              <emma:one-of disjunction-type="recognition" id="oneOf10">
                <emma:interpretation id="interp50" emma:lang="en-US" emma:confidence="1">
                  <emma:literal>feature</emma:literal>
                </emma:interpretation>
                <emma:interpretation id="interp51" emma:lang="en-US" emma:confidence="0">
                  <emma:literal>future</emma:literal>
                </emma:interpretation>
                <emma:interpretation id="interp52" emma:lang="en-US" emma:confidence="0">
                  <emma:literal>feel-are</emma:literal>
                </emma:interpretation>
                <emma:interpretation id="interp53" emma:lang="en-US" emma:confidence="0">
                  <emma:literal>feet-are</emma:literal>
                </emma:interpretation>
                <emma:interpretation id="interp54" emma:lang="en-US" emma:confidence="0">
                  <emma:literal>fed-are</emma:literal>
                </emma:interpretation>
              </emma:one-of>
            </emma:emma>
          </inkml:annotationXML>
          <inkml:trace contextRef="#ctx0" brushRef="#br1" timeOffset="32367.8513">348 5216 1,'0'0'7,"0"-27"14,0 27-12,50-30-2,-6 12-2,19 0-2,11-3 0,17 0-2,11 3-2,2-2-6,10 1-11,3 10-4,-12-7 14,-4 12 8</inkml:trace>
          <inkml:trace contextRef="#ctx0" brushRef="#br1" timeOffset="32155.8391">1219 4583 19,'0'-34'13,"8"2"-1,-8-14 1,7 14-2,-12-14-1,5 12-1,-15-7-1,2 11-1,-15 0-2,6 12-1,-17 4-2,6 10 0,-7 8-1,-3 8-1,-1 10 0,4 10 1,-1 10-1,3 13 1,10 11-1,3 12 0,7 8 1,10 8-1,6 5 0,9 1 1,6-1-1,2-6 1,3-6-1,0-14 0,-3-9-1,-5-11-1,3-10-1,-13-13-3,7 0-3,-7-30-6,-7 25-8,7-25-5,0 0-1,-36-4 25</inkml:trace>
          <inkml:trace contextRef="#ctx0" brushRef="#br1" timeOffset="33307.905">1491 5285 1,'0'0'10,"0"0"16,38-11-1,0-8-17,3-10-3,12 1 2,6-13-2,7 2-1,-8-4 0,-2-1-2,-13-4 1,-7 7-1,-16 0 0,-12 9-1,-21 7-1,-15 11 1,-10 14-1,-10 11 0,-8 14-1,-3 12 1,1 11 0,5 9 0,9 3 1,17-1-1,14 3 1,20-3-1,19-6 1,22-10-1,21-8 1,17-12 0,11-12 0,14-11-1,4-16 2,-3-7-1,-1-9 1,-6-7-1,-14-4 0,-15-5 1,-20 0-1,-20 2 1,-18 5-1,-16 7-1,-17 6 1,-16 12-1,-12 12 0,-8 8 0,1 12-1,1 5 0,9 6 0,9 1 0,11-1 0,12-6 0,8-21 0,33 27-1,0-20 1,8-9-1,12-3 0,1-4 0,4 0 1,-2-3-1,-3 8 1,-7 1 0,2 10 0,-10 7 1,-7 4-1,-6 3 1,1 2 1,-3 0-1,-23-23 1,43 32 0,-43-32 0,48 2 0,-25-13 0,5-10 0,-3-9 1,3-9 0,-5-13-1,0-8 1,-8-15-1,-5-8 0,-4-3 1,-4-4-2,-2 6 2,-2 13-2,-6 9 1,3 19-1,0 22 1,5 21-1,-8 28 1,8 15-1,0 16 0,5 5 0,5 10 0,1-1 0,9-2-1,0-7 1,8-7-2,-5-18-3,15 0-7,-15-21-16,10-7-2,-5-11 0,-28 0 14</inkml:trace>
          <inkml:trace contextRef="#ctx0" brushRef="#br1" timeOffset="33457.9137">3255 4690 1,'-8'-32'3,"23"7"19,8-5-1,18 5-20,20 0-9,5 0-13,20 14 3,-5-5 18</inkml:trace>
          <inkml:trace contextRef="#ctx0" brushRef="#br1" timeOffset="34283.9609">4024 4768 1,'-17'44'23,"-1"4"5,8 0 0,-8-9-20,20 13-2,4-6-2,6 0-1,3-10-1,3-2 0,3-11-1,-21-23 0,40 21 0,-17-21 0,-23 0 0,38-28 0,-17 8-1,4-5 0,-2 0-1,-3-1 1,1 6-1,-21 20 0,38-21 0,-38 21 0,38 16 1,-23 5-1,3 6 1,2 3 0,0 0 0,1-1 0,-3-6 1,-1-2 0,-17-21 0,36 9 0,-36-9 1,43-27 0,-20-1-1,5-6 1,2-10-1,6-1 0,-3 1 0,3 3-1,-6 9 1,-2 7-1,-3 16 0,-25 9 1,39 25-1,-27 5 0,-2 6 1,-2 1-1,0-1 1,-1-1 0,-4-10-1,-3-25 1,5 25 0,-5-25 0,0 0 0,13-39-1,-3 9 0,5-2 0,5-2 0,8-5 0,5 7-1,11 3 1,6 6 0,6 4 0,8 12 0,-1 3 0,6-1 0,0 5 1,-1-2-1,-7-3 0,-2-4 1,-9-2-1,-9-5 1,-10-5-1,-11-2 1,-13-2-1,-9 0 1,-13 5-1,-11 6 0,-9 9-1,-6 10 1,-5 13 0,6 14-1,2 12 1,7 8 0,13 8 0,16-1 0,14-2 0,19-4 0,12-10 0,18-8-1,8-19-3,25 0-11,-8-19-16,6-8 0,-14-14-1,-1-7 17</inkml:trace>
        </inkml:traceGroup>
        <inkml:traceGroup>
          <inkml:annotationXML>
            <emma:emma xmlns:emma="http://www.w3.org/2003/04/emma" version="1.0">
              <emma:interpretation id="{4B6AAD06-E292-4A6C-B385-179BCAAF01CF}" emma:medium="tactile" emma:mode="ink">
                <msink:context xmlns:msink="http://schemas.microsoft.com/ink/2010/main" type="inkWord" rotatedBoundingBox="8216,9715 12678,9491 12722,10382 8261,10605"/>
              </emma:interpretation>
              <emma:one-of disjunction-type="recognition" id="oneOf11">
                <emma:interpretation id="interp55" emma:lang="en-US" emma:confidence="1">
                  <emma:literal>vector</emma:literal>
                </emma:interpretation>
                <emma:interpretation id="interp56" emma:lang="en-US" emma:confidence="0">
                  <emma:literal>rector</emma:literal>
                </emma:interpretation>
                <emma:interpretation id="interp57" emma:lang="en-US" emma:confidence="0">
                  <emma:literal>victor</emma:literal>
                </emma:interpretation>
                <emma:interpretation id="interp58" emma:lang="en-US" emma:confidence="0">
                  <emma:literal>vest-or</emma:literal>
                </emma:interpretation>
                <emma:interpretation id="interp59" emma:lang="en-US" emma:confidence="0">
                  <emma:literal>Vector</emma:literal>
                </emma:interpretation>
              </emma:one-of>
            </emma:emma>
          </inkml:annotationXML>
          <inkml:trace contextRef="#ctx0" brushRef="#br1" timeOffset="35184.0124">6825 4743 1,'7'-25'0,"-7"25"21,41-21 4,-18 26-14,15 20-3,0 7 0,13 16-2,-3 5-1,11 11-1,-6-3-1,0 1 0,-4-12 0,-4-6-1,-1-17 1,1-6-1,-4-19 0,0-4 0,-3-14 0,0-9-1,0-7 0,-3-9 0,-7-5-2,-7-4 1,-6 2-1,-10 2 0,-2 5 0,-8 2-1,-1 14 0,1 4 0,5 21 0,0 0 1,38 0-1,-4 9 1,14 7 0,13 0 1,10-2 1,8 2-1,7-9 1,3 0 0,-5-7 0,-5-5 0,-11-6 0,-12-3 0,-15-9 1,-11 0-1,-20-2 1,-12 0-2,-16 2 1,-10 7 0,-12 7-1,-6 7-1,-5 13 1,0 10 0,3 13-1,5 9 1,10 10 0,15 2 1,13 2-1,12 2 0,14-6 1,12-5-1,10-9 0,8-9-3,7-5-7,-2-16-18,3-11 0,-4-10-2,-4-8 19</inkml:trace>
          <inkml:trace contextRef="#ctx0" brushRef="#br1" timeOffset="35672.0403">9124 4706 5,'0'0'27,"-38"-9"0,15 23 0,-5 11-22,0 7-2,3 12-1,0-1 0,9 7 0,6-4 1,18 2-1,10-11-1,17-3 1,13-13-1,16-10 0,7-13 0,5-10 0,3-11 0,-3-13 0,-5-14 0,-10-12-1,-12-14 1,-11-8-1,-18-5 1,-12-3-1,-8 3 1,-8 9 0,-2 9-1,-5 21 0,-3 20 1,18 30-1,-33 2 1,23 32 0,2 14 0,8 19 0,5 11 0,10 8 1,6 4 0,12-3-1,0-5 1,8-11-1,-3-9-2,2-21 0,4-9-5,-11-23-7,12-9-17,-12-14-1,-5-9 0,-12-16 12</inkml:trace>
          <inkml:trace contextRef="#ctx0" brushRef="#br1" timeOffset="36777.1035">9467 4507 5,'26'-22'26,"4"6"-9,29 4-3,-1-11-1,28 12-1,3-12-3,18 7-2,-8-7-3,3 9-1,-13-2-1,-5 7-1,-18 0-1,-13 2-1,-12 7-5,-41 0-10,25-7-13,-25 7 1,0 0-2</inkml:trace>
          <inkml:trace contextRef="#ctx0" brushRef="#br1" timeOffset="35808.0481">9551 4494 1,'0'0'14,"20"-21"6,26 10-13,13 6-27,9-6-1,24 6 21</inkml:trace>
          <inkml:trace contextRef="#ctx0" brushRef="#br1" timeOffset="36364.0798">10334 4658 2,'-43'46'26,"2"0"1,10 2-2,11 2-21,5-2 0,15 5-2,7-10-1,11-4 1,5-14 0,5-6 0,5-13 0,3-6 0,-6-11 0,-2-5-1,-5-11 0,-8-8 0,-7-6 0,-8-7 0,-10-2-1,-6-1 0,-4 3 0,0 3 0,2 8-1,5 3 0,11 13 1,2 21-1,25-20 0,3 22 1,13 7-1,5 7 1,2 9 1,5 10-1,-5 1 1,-2 10 0,-5 0 0,-8 2 1,-10-10 0,-5 1 1,-13-13 0,0-1 0,-5-25 1,0 0 0,-33 4-1,33-4 0,-16-43-1,19 6 0,10-9-2,10-8 1,10-1-1,7 0 0,14 4-1,1 8-1,12 16-2,-9 1-7,11 22-16,-19 4-5,-4 7 1,-13 4 1</inkml:trace>
        </inkml:traceGroup>
        <inkml:traceGroup>
          <inkml:annotationXML>
            <emma:emma xmlns:emma="http://www.w3.org/2003/04/emma" version="1.0">
              <emma:interpretation id="{26809210-347D-4E1E-BB7E-A5B55CC61E52}" emma:medium="tactile" emma:mode="ink">
                <msink:context xmlns:msink="http://schemas.microsoft.com/ink/2010/main" type="inkWord" rotatedBoundingBox="13748,9679 15045,9614 15083,10377 13786,10443"/>
              </emma:interpretation>
              <emma:one-of disjunction-type="recognition" id="oneOf12">
                <emma:interpretation id="interp60" emma:lang="en-US" emma:confidence="1">
                  <emma:literal>in</emma:literal>
                </emma:interpretation>
                <emma:interpretation id="interp61" emma:lang="en-US" emma:confidence="0">
                  <emma:literal>on</emma:literal>
                </emma:interpretation>
                <emma:interpretation id="interp62" emma:lang="en-US" emma:confidence="0">
                  <emma:literal>cir</emma:literal>
                </emma:interpretation>
                <emma:interpretation id="interp63" emma:lang="en-US" emma:confidence="0">
                  <emma:literal>an</emma:literal>
                </emma:interpretation>
                <emma:interpretation id="interp64" emma:lang="en-US" emma:confidence="0">
                  <emma:literal>cn</emma:literal>
                </emma:interpretation>
              </emma:one-of>
            </emma:emma>
          </inkml:annotationXML>
          <inkml:trace contextRef="#ctx0" brushRef="#br1" timeOffset="37691.1558">12435 4530 1,'-23'-11'15,"23"11"10,-28 20 0,8 6-16,15 12-3,0 8-1,10 11 0,3 1-1,17 3 0,3-8-1,13-3 0,7-18-1,5-9 1,3-14-1,10-13 0,-7-12 0,4-9 0,-4-10-1,-1-6 1,-7-5-1,0-2 0,-13 7 0,-5 5-1,-8 6 1,-25 30 0,28-19-1,-28 19 1,5 49 0,-10-6-1,0 7 1,3 5 0,-3 2-1,2-4 1,0-10-1,3-8 1,-2-12 0,2-23 0,0 0 0,0 0 0,23-16 0,-11-12 0,4-11-1,9-4 1,6-5-2,-1 2 1,3 5 0,0 7-1,0 13 1,-2 14-1,2 21 1,0 13 0,-3 10 0,6 9 1,-1 2-2,-2-3-3,6 3-8,-19-13-18,0-12 1,-20-23-2,0 0 2</inkml:trace>
          <inkml:trace contextRef="#ctx0" brushRef="#br1" timeOffset="37876.1663">12877 4379 17,'-23'-20'27,"23"20"-2,34-16-9,9 4-39,23 12-3,7-2-1,19 2 19</inkml:trace>
        </inkml:traceGroup>
        <inkml:traceGroup>
          <inkml:annotationXML>
            <emma:emma xmlns:emma="http://www.w3.org/2003/04/emma" version="1.0">
              <emma:interpretation id="{D7327444-2C42-43C1-8A2D-185FCA8A8A12}" emma:medium="tactile" emma:mode="ink">
                <msink:context xmlns:msink="http://schemas.microsoft.com/ink/2010/main" type="inkWord" rotatedBoundingBox="16154,8983 19011,8839 19085,10317 16228,10461"/>
              </emma:interpretation>
              <emma:one-of disjunction-type="recognition" id="oneOf13">
                <emma:interpretation id="interp65" emma:lang="en-US" emma:confidence="0">
                  <emma:literal>112m</emma:literal>
                </emma:interpretation>
                <emma:interpretation id="interp66" emma:lang="en-US" emma:confidence="0">
                  <emma:literal>IR m</emma:literal>
                </emma:interpretation>
                <emma:interpretation id="interp67" emma:lang="en-US" emma:confidence="0">
                  <emma:literal>IR M</emma:literal>
                </emma:interpretation>
                <emma:interpretation id="interp68" emma:lang="en-US" emma:confidence="0">
                  <emma:literal>Him</emma:literal>
                </emma:interpretation>
                <emma:interpretation id="interp69" emma:lang="en-US" emma:confidence="0">
                  <emma:literal>IR n</emma:literal>
                </emma:interpretation>
              </emma:one-of>
            </emma:emma>
          </inkml:annotationXML>
          <inkml:trace contextRef="#ctx0" brushRef="#br1" timeOffset="38153.1822">14806 4075 28,'0'0'32,"-23"28"-1,10 1 1,16 22-26,-1 15-3,11 19 0,-3 6 0,8 5-2,0 2-1,0-8-1,2-8-4,-7-20-7,12-7-15,-10-16-4,-2-17 0,-13-22 0</inkml:trace>
          <inkml:trace contextRef="#ctx0" brushRef="#br1" timeOffset="38872.2233">14796 4121 3,'0'0'25,"-26"-34"0,26 34 0,54-32-20,-3 16-1,20 0-1,13 0 0,15 2 0,2 2 0,14 8 0,-6 4-1,0 11-1,-10 10 0,-12 13-1,-19 14 0,-22 16 0,-23 9-1,-28 10 1,-26 8 0,-17-2 0,-15-2 0,-11-11 0,3-12 0,5-14 0,10-13 0,15-10 1,16-13 0,25-14 1,0 0 0,48 30 0,8-19 0,20 7 0,10 1 0,11 4 0,0-1-1,-1 4 0,-4-4-3,-21-6-3,-8 3-14,-20-8-10,-17-4 1,-26-7-2</inkml:trace>
          <inkml:trace contextRef="#ctx0" brushRef="#br1" timeOffset="38417.1972">15210 4029 23,'-23'-18'31,"23"18"0,-7 37 0,12 2-24,17 29-2,1 8-1,8 17 0,-3 10-2,2 5 0,1-5-1,-1-3-1,-4-10-2,-11-20-3,8-1-6,-23-28-18,5-13-1,-5-28-2,0 0 1</inkml:trace>
          <inkml:trace contextRef="#ctx0" brushRef="#br1" timeOffset="39608.2654">16303 3597 1,'43'-13'3,"-43"13"22,43 11-1,-15 19-13,-5 4 0,5 21-3,-10 2-1,2 14-2,-7-5 1,-1 1-3,-4-13 2,0-6-1,-11-16-1,3-9 1,0-23-1,0 0 0,-25-23 0,22-6-1,-5-15-1,8-4-1,3-9-1,10-7 0,4 5 0,6-1 0,8 10-1,-1 9 1,8 13 0,-2 12 0,2 16 0,-2 14 1,-1 13-1,-4 5 1,-1 10 1,-7-1 0,-5 4 0,-3-1-1,-7-10 2,-6-4-1,-4-9 1,2-21-1,-5 22 0,5-22 0,0 0-1,10-29 1,5 4-2,13-3 1,8-2-1,4 1 0,9-1 0,1 9 0,4 8 1,-1 8 1,-2 14-1,-5 14 1,-6 9 1,-4 9-1,-3 5 0,-3 2 0,-2 0-1,-10-9-5,13-3-24,-14-10-1,-17-26-2,39 9 1</inkml:trace>
        </inkml:traceGroup>
      </inkml:traceGroup>
    </inkml:traceGroup>
    <inkml:traceGroup>
      <inkml:annotationXML>
        <emma:emma xmlns:emma="http://www.w3.org/2003/04/emma" version="1.0">
          <emma:interpretation id="{9F89254D-34D2-4C89-8BA1-0DAC8748D72E}" emma:medium="tactile" emma:mode="ink">
            <msink:context xmlns:msink="http://schemas.microsoft.com/ink/2010/main" type="paragraph" rotatedBoundingBox="4780,11661 13443,11013 13619,13366 4956,140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2A1C121-7C45-4304-94A8-66C91AF72D96}" emma:medium="tactile" emma:mode="ink">
              <msink:context xmlns:msink="http://schemas.microsoft.com/ink/2010/main" type="line" rotatedBoundingBox="4780,11661 13443,11013 13619,13366 4956,14014"/>
            </emma:interpretation>
          </emma:emma>
        </inkml:annotationXML>
        <inkml:traceGroup>
          <inkml:annotationXML>
            <emma:emma xmlns:emma="http://www.w3.org/2003/04/emma" version="1.0">
              <emma:interpretation id="{A0B2EF09-C9FB-48B5-AF40-D5312F000208}" emma:medium="tactile" emma:mode="ink">
                <msink:context xmlns:msink="http://schemas.microsoft.com/ink/2010/main" type="inkWord" rotatedBoundingBox="4823,12228 8377,11962 8511,13748 4956,14014"/>
              </emma:interpretation>
              <emma:one-of disjunction-type="recognition" id="oneOf14">
                <emma:interpretation id="interp70" emma:lang="en-US" emma:confidence="0">
                  <emma:literal>Tin</emma:literal>
                </emma:interpretation>
                <emma:interpretation id="interp71" emma:lang="en-US" emma:confidence="0">
                  <emma:literal>T</emma:literal>
                </emma:interpretation>
                <emma:interpretation id="interp72" emma:lang="en-US" emma:confidence="0">
                  <emma:literal>Tim</emma:literal>
                </emma:interpretation>
                <emma:interpretation id="interp73" emma:lang="en-US" emma:confidence="0">
                  <emma:literal>yin</emma:literal>
                </emma:interpretation>
                <emma:interpretation id="interp74" emma:lang="en-US" emma:confidence="0">
                  <emma:literal>Tia</emma:literal>
                </emma:interpretation>
              </emma:one-of>
            </emma:emma>
          </inkml:annotationXML>
          <inkml:trace contextRef="#ctx0" brushRef="#br0" timeOffset="109483.2621">3422 6909 1,'0'0'0,"0"0"24,0 0 0,0 0-14,-5 39-1,15 2-3,6 2-2,9 14 1,5 1-2,14-1 0,6-5 0,9-8-1,7-17 0,10-15 0,0-19-1,3-18 0,0-19 1,-3-11-1,-5-11 0,-7-3 1,-18-2 0,-6 12 2,-19 4 0,-1 19 0,-20 36 0,0 0 1,-28 41-1,13 41 0,2 32-1,10 33-2,9 22 1,6 18 1,9 3-1,4-2 0,6-17 0,-4-20 0,-6-30 0,-14-27 0,-22-25 1,-13-26-2,-25-27 0,-13-13 1,-18-22-2,-10-8 1,-5-7-2,-3-14-1,11 4-2,-6-6-5,39 27-15,-6-7-9,34 19 0,4-5-1</inkml:trace>
          <inkml:trace contextRef="#ctx0" brushRef="#br0" timeOffset="110332.3106">5493 7597 4,'-20'-34'22,"2"-5"-10,10 7 0,3-9-3,10 9 0,3-9-2,15 11 1,0-5-2,17 13 1,4-4-2,14 20 0,8 1-1,10 16-1,6 8 0,2 10-1,-1 3-1,1 7 1,-8-2-1,-7-3 0,-13-11 0,0-11 1,-10-19-1,-3-16 1,-3-16-1,1-9 0,-5-12 0,-1-4-2,1 5-2,-13 0-4,7 20-7,-22 9-12,-8 30-4,0 0 0,2 34 10</inkml:trace>
          <inkml:trace contextRef="#ctx0" brushRef="#br0" timeOffset="110787.3367">5895 8311 1,'0'0'24,"-16"-35"1,24 8 0,10-1-17,5-13-3,22 5 0,1-10-1,15 9-1,-5-4-1,8 11 2,-9 5 0,4 16-1,-8 11 0,-3 17 0,-5 13 1,0 9-2,-2 7 1,0 2 0,-6 1-1,-2-8 0,0-13 0,3-12 0,-3-16-1,5-15-1,0-13-1,0-10-2,5-5-3,-7-12-8,5 12-17,-8 0-1,-3 9 0,-9 4 12</inkml:trace>
        </inkml:traceGroup>
        <inkml:traceGroup>
          <inkml:annotationXML>
            <emma:emma xmlns:emma="http://www.w3.org/2003/04/emma" version="1.0">
              <emma:interpretation id="{42DBEA16-469B-4F43-9559-2BCB084CCE54}" emma:medium="tactile" emma:mode="ink">
                <msink:context xmlns:msink="http://schemas.microsoft.com/ink/2010/main" type="inkWord" rotatedBoundingBox="9313,11322 13443,11013 13608,13209 9477,13518"/>
              </emma:interpretation>
              <emma:one-of disjunction-type="recognition" id="oneOf15">
                <emma:interpretation id="interp75" emma:lang="en-US" emma:confidence="0">
                  <emma:literal>wiz</emma:literal>
                </emma:interpretation>
                <emma:interpretation id="interp76" emma:lang="en-US" emma:confidence="0">
                  <emma:literal>WIZ</emma:literal>
                </emma:interpretation>
                <emma:interpretation id="interp77" emma:lang="en-US" emma:confidence="0">
                  <emma:literal>Wiz</emma:literal>
                </emma:interpretation>
                <emma:interpretation id="interp78" emma:lang="en-US" emma:confidence="0">
                  <emma:literal>wire</emma:literal>
                </emma:interpretation>
                <emma:interpretation id="interp79" emma:lang="en-US" emma:confidence="0">
                  <emma:literal>win</emma:literal>
                </emma:interpretation>
              </emma:one-of>
            </emma:emma>
          </inkml:annotationXML>
          <inkml:trace contextRef="#ctx0" brushRef="#br0" timeOffset="111623.3845">8006 7236 1,'-12'-35'21,"12"35"2,0-22-11,0 22-2,0 0-1,0 0-1,0 0-1,25 38 0,-7 13-1,-8 13-1,10 18 0,1 10-1,4 6-1,3-2-2,0-9 0,0-14 0,5-14 0,2-26-1,4-22 1,-4-22 0,3-19 0,0-16-1,0-16 0,1-9 0,-4 3 0,-4 6-1,-6 9 0,-5 17 0,-20 36 0,38-7 1,-15 39 0,0 16-1,5 9 2,5 5-1,8 0 1,2-5 0,8-11 0,0-21 1,2-16 0,-2-21-1,2-17 1,-7-19 1,-3-16-2,-10-19 1,-10-6-1,-10-7-1,-13 2 0,-10 7-1,-13 5-2,7 20-10,-17 10-18,8 20 0,-3 9-1,28 23 3</inkml:trace>
          <inkml:trace contextRef="#ctx0" brushRef="#br0" timeOffset="112058.4094">9526 6012 1,'0'0'21,"0"0"6,0 0 1,-16-20-13,39 20-4,-23 0-2,61-10-4,-15 1-1,18 2 1,2-4-2,12-3-1,-1-4-1,-4 2-1,-4 0-1,-11-5-5,-4 15-9,-19-8-15,-35 14 1,23-21-1,-23 21 10</inkml:trace>
          <inkml:trace contextRef="#ctx0" brushRef="#br0" timeOffset="112276.4218">9986 5978 12,'-8'34'29,"0"12"1,3 16 0,-7 2-19,12 20-3,-8 6-2,11 6-2,-6-10-2,8-5-2,0-13-3,-2-20-4,15-2-12,-8-21-11,-10-25-1,0 0 1</inkml:trace>
          <inkml:trace contextRef="#ctx0" brushRef="#br0" timeOffset="120189.8745">10941 7069 9,'0'0'7,"0"0"-1,0 0 1,0 0-1,0 0 1,0 0-1,0 0 0,0 0 0,33 9-1,5-9-1,3-7 0,20 5-2,5-7 0,13 4-1,10-4 0,5 0 0,-3 0 0,-2 2-1,-10 0 0,-11 2 0,-12 1 1,-7 1 0,-19 1 0,-30 2 0,28 2 0,-28-2 1,0 0-1,-30 37 1,2-14-1,-10 7 0,-8 11 0,-10 9 0,-5 5-1,-10 7 1,-3 6-1,-2 1 0,-5 2 0,4-5 1,4-2-1,1-9 0,9-5 0,10-11 0,9-9 0,9-5 0,12-7 1,23-18-1,-15 21 1,15-21-1,35 11 1,-2-6 0,10-3 1,13 1-1,8-1 0,10 0 0,12 0 0,8 3 0,0-5 0,5 2 0,-2-2-1,-1-2 1,-4 0 0,-8 2-1,-16-5 1,-7 1-1,-15-1 1,-11 5 1,-9-2 0,-26 2-1,0 0 1,0 0-1,0 0 0,0 0 0,0 0-4,-23-14-6,23 14-17,0 0-3,0 0 0,0 0 2</inkml:trace>
        </inkml:traceGroup>
      </inkml:traceGroup>
    </inkml:traceGroup>
    <inkml:traceGroup>
      <inkml:annotationXML>
        <emma:emma xmlns:emma="http://www.w3.org/2003/04/emma" version="1.0">
          <emma:interpretation id="{2CA4075A-AF86-44E7-ADE4-8C561EB91944}" emma:medium="tactile" emma:mode="ink">
            <msink:context xmlns:msink="http://schemas.microsoft.com/ink/2010/main" type="paragraph" rotatedBoundingBox="1786,14952 25061,15030 25049,18374 1775,182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DAFB4F-AAE1-4A92-AC8A-0CD2EB30DBCC}" emma:medium="tactile" emma:mode="ink">
              <msink:context xmlns:msink="http://schemas.microsoft.com/ink/2010/main" type="line" rotatedBoundingBox="1786,14952 25061,15030 25054,17099 1779,17021"/>
            </emma:interpretation>
          </emma:emma>
        </inkml:annotationXML>
        <inkml:traceGroup>
          <inkml:annotationXML>
            <emma:emma xmlns:emma="http://www.w3.org/2003/04/emma" version="1.0">
              <emma:interpretation id="{33E86DBB-4132-44F7-B45A-A3A0A57ED12E}" emma:medium="tactile" emma:mode="ink">
                <msink:context xmlns:msink="http://schemas.microsoft.com/ink/2010/main" type="inkWord" rotatedBoundingBox="1784,15420 3956,15427 3951,16991 1779,16984"/>
              </emma:interpretation>
              <emma:one-of disjunction-type="recognition" id="oneOf16">
                <emma:interpretation id="interp80" emma:lang="en-US" emma:confidence="0">
                  <emma:literal>Zi</emma:literal>
                </emma:interpretation>
                <emma:interpretation id="interp81" emma:lang="en-US" emma:confidence="0">
                  <emma:literal>Zit</emma:literal>
                </emma:interpretation>
                <emma:interpretation id="interp82" emma:lang="en-US" emma:confidence="0">
                  <emma:literal>zit</emma:literal>
                </emma:interpretation>
                <emma:interpretation id="interp83" emma:lang="en-US" emma:confidence="0">
                  <emma:literal>ai</emma:literal>
                </emma:interpretation>
                <emma:interpretation id="interp84" emma:lang="en-US" emma:confidence="0">
                  <emma:literal>Z;</emma:literal>
                </emma:interpretation>
              </emma:one-of>
            </emma:emma>
          </inkml:annotationXML>
          <inkml:trace contextRef="#ctx0" brushRef="#br0" timeOffset="132167.5594">462 10140 1,'-41'-16'15,"41"16"-2,-23-9-1,23 9-4,0 0 0,0 0-1,0 0-2,-22-14 1,22 14-1,0 0 0,0 0 0,22 5-1,-22-5 1,46 9-1,-8 0-1,16-4 1,17 6-1,13-4-1,17 4-1,14-1 0,7 1 0,0 0 0,0-1-1,-13 1 0,-13 0 1,-17-4-1,-18 2 1,-23-4 0,-10 4 0,-28-9 0,8 28 1,-8-28-1,-48 41 1,2-7-1,-13 10 0,-14 6 0,-16 9-1,-5 3 0,-5 4 1,2 5-2,3 0 1,13-5 0,10-4 0,17-5-1,19-6 1,17-3 1,15-5-1,21-11 2,20-7-1,21-18 1,27-5-1,18-11 1,16-4 0,2-15-1,7-2 1,-4-4-2,-6 0 1,-17 9-1,-18 2 1,-21 5-1,-15 4-1,-12 7 0,-36 7-2,33-5-2,-33 5-4,0 0-8,-23 19-14,23-19 2,-40 18-2,17-9 12</inkml:trace>
          <inkml:trace contextRef="#ctx0" brushRef="#br0" timeOffset="133102.613">2355 11176 1,'0'0'20,"0"0"5,0 0 2,-25 2-13,25 28-4,-18-5-2,18 21-2,-13-3-2,11 17 0,-6-5-2,10 2 1,1-4-2,10-10 0,5-6-1,2-10-1,10-9-4,-2-18-8,10-4-14,-2-15 0,0-6-1,-6-9 4</inkml:trace>
          <inkml:trace contextRef="#ctx0" brushRef="#br0" timeOffset="133291.6238">2446 10783 25,'0'0'25,"0"0"-8,0 0-16,-10-21-25,10 21-2,36-2 9</inkml:trace>
        </inkml:traceGroup>
        <inkml:traceGroup>
          <inkml:annotationXML>
            <emma:emma xmlns:emma="http://www.w3.org/2003/04/emma" version="1.0">
              <emma:interpretation id="{806CC8E8-8F41-4774-AAC1-F223E537F9F5}" emma:medium="tactile" emma:mode="ink">
                <msink:context xmlns:msink="http://schemas.microsoft.com/ink/2010/main" type="inkWord" rotatedBoundingBox="6060,15640 8491,15648 8489,16414 6057,16406"/>
              </emma:interpretation>
              <emma:one-of disjunction-type="recognition" id="oneOf17">
                <emma:interpretation id="interp85" emma:lang="en-US" emma:confidence="0">
                  <emma:literal>are</emma:literal>
                </emma:interpretation>
                <emma:interpretation id="interp86" emma:lang="en-US" emma:confidence="0">
                  <emma:literal>ave</emma:literal>
                </emma:interpretation>
                <emma:interpretation id="interp87" emma:lang="en-US" emma:confidence="0">
                  <emma:literal>ane</emma:literal>
                </emma:interpretation>
                <emma:interpretation id="interp88" emma:lang="en-US" emma:confidence="0">
                  <emma:literal>we</emma:literal>
                </emma:interpretation>
                <emma:interpretation id="interp89" emma:lang="en-US" emma:confidence="0">
                  <emma:literal>arc</emma:literal>
                </emma:interpretation>
              </emma:one-of>
            </emma:emma>
          </inkml:annotationXML>
          <inkml:trace contextRef="#ctx0" brushRef="#br0" timeOffset="134803.7103">5076 10577 17,'-17'-30'22,"-4"3"-8,-9-5-3,2 11-2,-8 1-3,3 10-2,-7 8-1,4 14 0,-5 8-1,3 8-1,5 13 0,5 4-1,5 8 0,6 4 1,12-2-1,5-2 0,7-5 0,6-7 0,5-11 0,5-7 0,-1-12 1,4-9-1,-3-11 1,2-5-1,-2-9 1,-3-2-1,1-2 0,-4 4 0,-4 2 0,-13 21-1,23-20 0,-23 20 1,20 23-1,-7 2 1,5 9 0,0 3 0,7 4 0,0 0 0,3-4 1,3-5 0,-1-16 1,3-5 1,-2-15 0,7-12-1,-5-14 1,10-9 0,-2-14 0,2-6-1,0-3 0,0 3-1,-4 6 0,-4 7 0,-7 12 0,0 18 0,-5 21 0,-3 20 0,-2 9 0,-3 16 1,-2 5-1,2 5 0,-5-3 0,1-7 0,-4-9 0,1-11 0,-8-30 0,0 0 0,0 0 0,20-27 0,-12-17 0,-1-8-1,6-8 0,5-6 0,2 4-1,1 5 0,4 11 0,3 10 0,7 17 0,11 10 0,8 14 0,1 6 0,9 3 1,7 2 0,3-7 0,0-2 1,-1-9-1,-4-10 1,-6-11 0,-4-4-1,-16-7 2,-7-5-1,-14-5 1,-11 8-1,-17 1 0,-6 15 0,-16 11 0,-8 11-1,-4 23 0,-1 16 0,8 19-1,8 6 1,12 12-1,13-3 1,15 1-1,16-5 1,14-14 1,14-11-1,7-14-1,2-19-6,14-6-18,-14-18-5,1-8 0,-16-13-2</inkml:trace>
        </inkml:traceGroup>
        <inkml:traceGroup>
          <inkml:annotationXML>
            <emma:emma xmlns:emma="http://www.w3.org/2003/04/emma" version="1.0">
              <emma:interpretation id="{E4661B05-3ACB-4699-8B6C-FB3C9924A05E}" emma:medium="tactile" emma:mode="ink">
                <msink:context xmlns:msink="http://schemas.microsoft.com/ink/2010/main" type="inkWord" rotatedBoundingBox="9730,14978 14087,14993 14082,16502 9725,16487"/>
              </emma:interpretation>
              <emma:one-of disjunction-type="recognition" id="oneOf18">
                <emma:interpretation id="interp90" emma:lang="en-US" emma:confidence="1">
                  <emma:literal>known</emma:literal>
                </emma:interpretation>
                <emma:interpretation id="interp91" emma:lang="en-US" emma:confidence="0">
                  <emma:literal>Known</emma:literal>
                </emma:interpretation>
                <emma:interpretation id="interp92" emma:lang="en-US" emma:confidence="0">
                  <emma:literal>Renown</emma:literal>
                </emma:interpretation>
                <emma:interpretation id="interp93" emma:lang="en-US" emma:confidence="0">
                  <emma:literal>knowing</emma:literal>
                </emma:interpretation>
                <emma:interpretation id="interp94" emma:lang="en-US" emma:confidence="0">
                  <emma:literal>knower</emma:literal>
                </emma:interpretation>
              </emma:one-of>
            </emma:emma>
          </inkml:annotationXML>
          <inkml:trace contextRef="#ctx0" brushRef="#br0" timeOffset="146572.3834">8359 9776 1,'-2'-22'10,"-6"-8"12,3 2-9,5 28-4,0-36 0,0 36-3,0 0 1,0 0 0,0 0 1,0 0-1,8 52 0,-6 3-1,-12 9 1,10 28-1,-10 11-2,7 20 0,-4 10-2,7 6 0,-5-8-2,10-3 2,-3-12-2,6-13 1,-3-20-1,3-17 1,-3-20 0,-3-12 0,-2-13 0,0-21 0,0 0 0,-5 20 0,5-20 0,0 0 0,-18-25-2,13 4 1,0-4 0,3-9-1,2-12 1,10-9-1,3-11 1,4-12-1,6-6 1,5-1-1,3 0 1,4 1-1,3 8 1,-2 8-1,2 13 1,0 14-1,3 16 1,0 9 0,-1 16-1,1 16 1,-3 13 0,-2 17 1,-9 11-1,-6 10 0,-8-1 1,-11 2-1,-10-4 1,-9-4 0,-11-12-1,-5-11 1,-5-12-1,-6-7 0,1-9 0,0-7 0,7-4 0,6-2-1,4 1 0,26 3 0,-25 9 0,25-9 1,13 32-1,5-6 0,10 1 1,5 3 0,7 0 0,6-8 0,2-3 0,6-10 0,-4-7 0,-1-9 1,2-9-1,-3-9 0,-5-9 1,0-12-1,-5-7 0,-2-6 0,-1 0 0,-7-3 0,0 7 0,-7 5 0,-4 11 0,-1 16 1,-16 23-1,25 7 1,-12 20-1,0 14 1,-1 12-1,-2 4 1,3 7 0,-3-4 0,-5-6-1,-2-6 1,-3-13-1,0-8 1,0-27 0,-5 21-1,5-21 1,-3-25-1,8-5 0,8-9 0,7-9-1,6-5 1,7-1-1,5 1 0,5 7 1,3 16 0,-3 14-1,0 19 2,-7 17-1,-8 15 0,-3 10 0,-7 8 1,-5 4-1,-6-4 0,1-3-2,-8-13-1,8-3-3,-8-34-1,20 27-5,-20-27-4,43-18-4,-17-14-5,19-2 1,1-17 3</inkml:trace>
          <inkml:trace contextRef="#ctx0" brushRef="#br0" timeOffset="147668.4461">10331 10520 23,'13'-44'22,"-3"24"0,-10 20-2,0 0-4,-41 18-4,21 28-3,-13 6-4,8 15-2,-1 6-1,8 2 0,8-4 0,8-7-1,9-11-1,11-12 1,5-16 0,5-13 0,5-15-1,3-10 1,-3-15 0,-3-8 0,-7-10-1,-8-5 1,-10 1-1,-12 0 0,-14 2 0,-7 7 0,-7 9 0,-1 4-1,6 10 0,-1 6-1,31 12 1,-28-13-1,28 13 1,0 0-1,54-28 1,-14 12 0,11-2 1,8-3 0,4 3 0,1 7 0,-3 4 0,-5 16 1,-11 14 0,-4 16 1,-13 13-1,-3 15 1,-4 4 0,-1 6 0,-2-1-1,2-5 0,3-14 0,2-9-1,3-18 0,3-12 0,2-16 0,-3-13 0,3-14-1,0-10 1,0-8-1,0-5 0,-2 2 1,-8 3-1,0 6 0,-5 10 1,-18 27-1,25-16 1,-25 16 0,23 36 0,-11-4-1,1 2 2,5 3-1,5 0 0,-3-10 0,3-6 0,0-12 1,2-9-1,-2-14 0,-2-11 0,-4-12 1,-7-11-1,-4-9 0,-6-9-1,-11 2 1,-4 0-1,-5 9 0,-1 5 0,1 15-1,2 10 1,18 25-1,0 0 1,0 0 0,0 0-1,26 34 1,2-20 1,12-5 0,9-4 0,1-7 0,4-5 1,-3-5 0,-3 5 0,-7 1 0,-3 12 1,-38-6 0,38 51 0,-31-8 0,-4 14 1,-8 5-1,0 4 0,-5-2 0,0-6 0,-1-15-1,4-6 0,-1-17 0,8-20 0,0 0-1,0 0 0,18-39 0,2 1 0,6-8-1,2-5 1,5 1-1,0 4 1,0 10 0,0 15 0,-5 17 0,0 17 0,-6 19 1,1 10-1,3 10 1,2 5-1,0-4 1,2-5-1,6-14 0,2-11-1,5-14-2,0-18-4,13-7-16,-8-18-7,8-5-1,-10-11-2</inkml:trace>
        </inkml:traceGroup>
        <inkml:traceGroup>
          <inkml:annotationXML>
            <emma:emma xmlns:emma="http://www.w3.org/2003/04/emma" version="1.0">
              <emma:interpretation id="{74C90F0E-5012-4792-8FFC-73694F4D9A28}" emma:medium="tactile" emma:mode="ink">
                <msink:context xmlns:msink="http://schemas.microsoft.com/ink/2010/main" type="inkWord" rotatedBoundingBox="15083,15153 16822,15159 16815,17071 15076,17066"/>
              </emma:interpretation>
              <emma:one-of disjunction-type="recognition" id="oneOf19">
                <emma:interpretation id="interp95" emma:lang="en-US" emma:confidence="1">
                  <emma:literal>for</emma:literal>
                </emma:interpretation>
                <emma:interpretation id="interp96" emma:lang="en-US" emma:confidence="0">
                  <emma:literal>fir</emma:literal>
                </emma:interpretation>
                <emma:interpretation id="interp97" emma:lang="en-US" emma:confidence="0">
                  <emma:literal>fm</emma:literal>
                </emma:interpretation>
                <emma:interpretation id="interp98" emma:lang="en-US" emma:confidence="0">
                  <emma:literal>far</emma:literal>
                </emma:interpretation>
                <emma:interpretation id="interp99" emma:lang="en-US" emma:confidence="0">
                  <emma:literal>fur</emma:literal>
                </emma:interpretation>
              </emma:one-of>
            </emma:emma>
          </inkml:annotationXML>
          <inkml:trace contextRef="#ctx0" brushRef="#br0" timeOffset="148956.5198">13670 11075 45,'18'-38'27,"7"-4"1,3-22-7,10-4-19,3-17 1,10-6-1,-3-12-1,3-9 0,-8-5 0,-7-2 0,-11 5 0,-7 13 0,-10 19 1,-6 18 0,-15 25-1,13 39 1,-50 21 0,11 54 1,-11 42-1,1 34-1,-1 27 1,1 28-1,11 2 1,13 2 0,15-13-1,20-21 0,13-36 0,10-33 0,10-36 0,8-30 0,5-27 0,-3-26 0,-2-22-1,-8-19 1,-13-15 0,-2-14-1,-20-8 0,-16 3 0,-20 3-1,-15 4 0,-15 11 0,-8 14 0,0 14-1,0 14-1,12 11 1,9 4-1,17 8 0,28 4 0,0 0 1,28-19 0,17 3 0,16-4 1,13-3 1,5-9 0,5 0 0,-6 0 0,-9 2 1,-11 5 0,-12 4-1,-10 10 2,-36 11-1,25 18 0,-27 10 0,-1 13 1,-2 7-1,5 9 0,5 0-1,5 5 1,5-12-1,8-6 0,3-15 1,2-6-1,-3-14 0,3-11 1,-28 2-1,33-36 1,-25 4-1,-6-10 0,-2-6 0,-5-2 0,0-3-1,0 1 1,7 4-1,6 2 0,12 10 0,6 6 1,9 12 0,9 8-1,6 15 1,4 11 1,-3 9-1,-6 12 1,-4 6-1,-5 7 1,-14-2 0,-4 0 0,-18-9 1,-2-4 0,-8-15 0,10-20 0,-31 12 0,31-12 0,-25-37-1,22 1 0,11-13-1,7-5 0,10-6 0,11-2 0,10 5-1,5-2-2,12 22-7,-12-2-20,17 19-2,-14-3 0,2 14-1</inkml:trace>
        </inkml:traceGroup>
        <inkml:traceGroup>
          <inkml:annotationXML>
            <emma:emma xmlns:emma="http://www.w3.org/2003/04/emma" version="1.0">
              <emma:interpretation id="{B93D7A32-7C2B-44D7-A5A7-E7EB58EFFD10}" emma:medium="tactile" emma:mode="ink">
                <msink:context xmlns:msink="http://schemas.microsoft.com/ink/2010/main" type="inkWord" rotatedBoundingBox="17699,15362 19650,15369 19647,16386 17695,16380"/>
              </emma:interpretation>
              <emma:one-of disjunction-type="recognition" id="oneOf20">
                <emma:interpretation id="interp100" emma:lang="en-US" emma:confidence="1">
                  <emma:literal>the</emma:literal>
                </emma:interpretation>
                <emma:interpretation id="interp101" emma:lang="en-US" emma:confidence="0">
                  <emma:literal>The</emma:literal>
                </emma:interpretation>
                <emma:interpretation id="interp102" emma:lang="en-US" emma:confidence="0">
                  <emma:literal>•he</emma:literal>
                </emma:interpretation>
                <emma:interpretation id="interp103" emma:lang="en-US" emma:confidence="0">
                  <emma:literal>tie</emma:literal>
                </emma:interpretation>
                <emma:interpretation id="interp104" emma:lang="en-US" emma:confidence="0">
                  <emma:literal>there</emma:literal>
                </emma:interpretation>
              </emma:one-of>
            </emma:emma>
          </inkml:annotationXML>
          <inkml:trace contextRef="#ctx0" brushRef="#br0" timeOffset="150232.5928">16290 10065 14,'2'-21'24,"-2"21"1,0 0 1,0 0-15,0 50-2,3 12-2,-8 16-2,10 20 0,-8 12 0,11 9-2,0 0-1,7-5 0,3-20-1,7-14 0,3-25-1,10-23 1,5-25 0,6-21 0,2-20 0,2-17-1,-5-17 1,3-19 0,-5-9-1,-8-7 0,-8 5 1,-7 8-1,-10 13 1,-3 13-1,-5 20 0,-5 44 1,0 0-1,-10 39 1,2 20-1,-2 17 1,5 11-1,-3 7 0,6-1 0,-1-6 1,6-11-1,-1-17 0,1-15 1,5-15-1,-8-29 0,0 0 1,33-13-2,-13-19 1,5-12-1,6-6-1,4-3 1,-1 1 0,1 6-1,-2 9 1,5 19 0,-2 20 1,2 21 1,5 16-1,0 9 1,11 7 0,2 4-1,2-4 1,-2-9 0,-3-12 0,-2-20-1,0-12 1,-5-18 0,-3-13-1,-8-15 1,1-13-1,-8-7 1,-3 0-1,-7 5 0,-3 6 0,-9 9 0,-6 17 0,0 27-1,0 0 1,-23 34 0,18 5-1,-1 12 1,9 3 0,5 1 0,7-2 0,10-10 1,8-8 0,5-10-1,1-14-1,4-8-1,-8-17-4,9 0-10,-14-16-13,-10-4 0,-17-14-1,-11 2 1</inkml:trace>
          <inkml:trace contextRef="#ctx0" brushRef="#br0" timeOffset="150421.6036">16437 10385 42,'-40'-5'29,"40"5"-1,17-20-1,52-1-23,38 5-5,20-9-6,28-5-19,7-4 0,6-3-1,-5-4-1</inkml:trace>
        </inkml:traceGroup>
        <inkml:traceGroup>
          <inkml:annotationXML>
            <emma:emma xmlns:emma="http://www.w3.org/2003/04/emma" version="1.0">
              <emma:interpretation id="{43EA8EBC-A229-471F-B98A-33570337B4F9}" emma:medium="tactile" emma:mode="ink">
                <msink:context xmlns:msink="http://schemas.microsoft.com/ink/2010/main" type="inkWord" rotatedBoundingBox="20503,15293 25060,15309 25054,16913 20498,16897"/>
              </emma:interpretation>
              <emma:one-of disjunction-type="recognition" id="oneOf21">
                <emma:interpretation id="interp105" emma:lang="en-US" emma:confidence="1">
                  <emma:literal>training</emma:literal>
                </emma:interpretation>
                <emma:interpretation id="interp106" emma:lang="en-US" emma:confidence="1">
                  <emma:literal>t raining</emma:literal>
                </emma:interpretation>
                <emma:interpretation id="interp107" emma:lang="en-US" emma:confidence="0">
                  <emma:literal>train wing</emma:literal>
                </emma:interpretation>
                <emma:interpretation id="interp108" emma:lang="en-US" emma:confidence="0">
                  <emma:literal>train Ing</emma:literal>
                </emma:interpretation>
                <emma:interpretation id="interp109" emma:lang="en-US" emma:confidence="0">
                  <emma:literal>train King</emma:literal>
                </emma:interpretation>
              </emma:one-of>
            </emma:emma>
          </inkml:annotationXML>
          <inkml:trace contextRef="#ctx0" brushRef="#br0" timeOffset="151512.666">19098 10515 33,'-5'-41'24,"30"16"0,18-5-1,16-4-22,14-3-2,16 5-8,5 2-13,-5 1-1,-2 4 0,-14 6-1</inkml:trace>
          <inkml:trace contextRef="#ctx0" brushRef="#br0" timeOffset="151320.655">19118 10035 4,'13'-32'20,"-13"32"1,0 0-8,18-28-2,-18 28 0,0 0-1,28 21 1,-31 2-2,11 25 0,-16 11-1,8 28 0,-10 7-2,7 20-1,-2 3-2,8 2-1,2-7-1,8-11 0,7-21-1,8-19 0,7-22 0,9-18-2,4-14-3,-2-26-6,15-6-17,-18-11-1,-3-8 0,-14-11-1</inkml:trace>
          <inkml:trace contextRef="#ctx0" brushRef="#br0" timeOffset="151823.6838">19865 10543 9,'8'32'25,"4"0"2,4 2 0,-1-4-12,10 22-2,-4-8-4,7 13-2,-8-11-2,3 4-1,-8-9-1,-2-4 0,-11-14 0,1-3 0,-3-20-1,0 0 1,-28-2-1,28 2-1,-28-50 1,15 8-2,3-8 0,5-5 0,8-2 0,4-2-1,14 6 0,9 3-1,13 20-3,0-2-3,23 30-6,-12-10-9,22 21-6,-5-4 0,8 11 0</inkml:trace>
          <inkml:trace contextRef="#ctx0" brushRef="#br0" timeOffset="152714.7348">20734 10609 20,'0'0'26,"-2"-37"2,2 37 1,-61-36-10,30 33-7,-20-6-4,13 18-2,-10 10-2,7 13-2,-2 9-1,10 12-1,8 4 0,12 0 0,10 0 0,1-4-1,15-10 0,9-13 0,14-10 0,2-13 0,5-11-1,1-12 1,-1-9 0,-3-10 0,-2-4 0,-4 3 1,-9 4 1,-7 2-1,-8 9 1,-10 21-1,0 0 1,0 0-1,5 35 0,-3-3 0,-2 2 0,6 5 1,-1 0-1,5-7 0,3-5 0,-13-27 0,38 23 0,-38-23 0,48-16 0,-18-7 0,1-9 0,4-9 0,-1-5 0,-1 1 0,-6-1 1,-1 7-1,-8 7 1,-6 9 0,-12 23 0,0 0 0,0 0 0,5 46 0,-7-10-1,-1 6 1,3 1-1,0 3 1,8-7-1,0-7 0,4-7 0,-12-25 0,41 16 0,-16-23 0,11-9-1,0-9 1,4-7 0,1-7-1,2-5 1,-5 3 0,-5 0 1,-5 7-1,-10 6 1,-18 28 0,18-27 0,-18 27 1,-5 23-1,-3 7 0,-2 6-1,0 5 1,0 5-1,-1 0 1,1-3-1,3-6 1,2-10-1,5-27 1,-6 28 0,6-28-1,0 0 0,11-23 0,-4-2 1,8-7-2,3-5 1,5 0-1,5 1 1,-3 4 0,6 7-1,-1 11 1,-2 14 0,3 16 0,-6 11 0,1 8 1,-3 6-1,-3 2 0,0 1 0,-4-8-2,4-4-3,-20-32-12,0 0-13,0 0-1,23-6 0,-28-29-1</inkml:trace>
          <inkml:trace contextRef="#ctx0" brushRef="#br0" timeOffset="152881.7443">21324 10245 27,'0'0'5,"23"-20"-4,12 17-1,11 3-25</inkml:trace>
          <inkml:trace contextRef="#ctx0" brushRef="#br0" timeOffset="153235.7646">22073 10620 48,'-7'35'29,"7"8"0,-3-4-1,11 9-24,-8-2 1,7 4-3,1-11-1,7-5 1,-5-9-1,-10-25 0,31 23 0,-31-23 0,46-11-1,-18-5 1,5-9-1,2-7-1,8-5 1,-2-6-2,0-1 1,-6 1-1,1 8-1,-13-3-2,5 19-8,-28 19-15,15-25 0,-15 25-1,0 0 0</inkml:trace>
          <inkml:trace contextRef="#ctx0" brushRef="#br0" timeOffset="153484.7788">22132 10170 40,'0'0'27,"0"0"-1,38-16-2,-15 18-26,0-2-7,7 2-15,3 8-1,-10-1-1,0 2 0</inkml:trace>
          <inkml:trace contextRef="#ctx0" brushRef="#br0" timeOffset="154271.8237">22551 10588 50,'0'0'30,"-13"39"-1,8-18-1,8 11-23,-3 2-2,5 5-1,-5-2-1,0-3 0,0-7-1,0-6 1,0-21 0,0 25 0,0-25 0,0 0-1,0 0 1,0 0-1,30-30 1,-12 10-2,2-3 1,6-2-1,-1 2 0,-2 0 0,3 7 1,-4 7-1,-22 9 1,33 11 0,-33-11 0,28 39 0,-15-11 0,2-3 0,-2-2 1,5-3-1,7-8 0,6-10 0,4-7 1,3-8-1,3-10 1,2-5 0,3-11 0,0-4-1,-13-3 1,-8 1 0,-12 1 0,-3 10-1,-12 6 1,2 28-1,-31-9 0,8 27 0,0 19 0,0 11 0,3 16 0,5 9 0,7 16 1,6 5-1,4 5 0,3-3 1,0-3-1,6-6 1,-6-11-1,-5-10 0,-3-20 1,-10-10 0,-4-13-1,-14-9 1,-4-12-1,-6-6 1,-2-8-1,-1-4 0,4-2 1,4-7-1,8-3-1,13-1 1,15-8 0,13-2 0,20-7 0,13-6 0,15-5 0,12-5 0,11-7 0,5-2 0,5 1-2,-5-8-1,-3 18-7,-17-6-20,-6 13-1,-17-1-1,-15 17 0</inkml:trace>
        </inkml:traceGroup>
      </inkml:traceGroup>
      <inkml:traceGroup>
        <inkml:annotationXML>
          <emma:emma xmlns:emma="http://www.w3.org/2003/04/emma" version="1.0">
            <emma:interpretation id="{4B3AC35B-FDB1-4A45-8963-A442F16A2423}" emma:medium="tactile" emma:mode="ink">
              <msink:context xmlns:msink="http://schemas.microsoft.com/ink/2010/main" type="line" rotatedBoundingBox="6547,17588 9180,17043 9354,17882 6722,18428"/>
            </emma:interpretation>
          </emma:emma>
        </inkml:annotationXML>
        <inkml:traceGroup>
          <inkml:annotationXML>
            <emma:emma xmlns:emma="http://www.w3.org/2003/04/emma" version="1.0">
              <emma:interpretation id="{CA5D3CAB-0FFA-41C0-B8DE-5E341522CAB2}" emma:medium="tactile" emma:mode="ink">
                <msink:context xmlns:msink="http://schemas.microsoft.com/ink/2010/main" type="inkWord" rotatedBoundingBox="6547,17588 9180,17043 9354,17882 6722,18428"/>
              </emma:interpretation>
              <emma:one-of disjunction-type="recognition" id="oneOf22">
                <emma:interpretation id="interp110" emma:lang="en-US" emma:confidence="0">
                  <emma:literal>set</emma:literal>
                </emma:interpretation>
                <emma:interpretation id="interp111" emma:lang="en-US" emma:confidence="0">
                  <emma:literal>Set</emma:literal>
                </emma:interpretation>
                <emma:interpretation id="interp112" emma:lang="en-US" emma:confidence="0">
                  <emma:literal>sit</emma:literal>
                </emma:interpretation>
                <emma:interpretation id="interp113" emma:lang="en-US" emma:confidence="0">
                  <emma:literal>Get</emma:literal>
                </emma:interpretation>
                <emma:interpretation id="interp114" emma:lang="en-US" emma:confidence="0">
                  <emma:literal>get</emma:literal>
                </emma:interpretation>
              </emma:one-of>
            </emma:emma>
          </inkml:annotationXML>
          <inkml:trace contextRef="#ctx0" brushRef="#br0" timeOffset="164687.4196">5897 12315 7,'-5'-30'24,"5"30"2,-18-36-10,18 36-2,-28-35-4,28 35-2,-50-27-2,19 18-1,-15 2-1,-2 7-2,-5 2 0,-3 7-1,0 7 0,2 3-1,6 6-1,10 0 1,8 5 0,12-3-1,13 3 1,15-3 0,10 1-1,16-1 1,15 1 1,7 1-1,6 1 1,2 4 0,-5 3-1,-5 6 1,-13-1 0,-10 6 0,-21-3 0,-17 1 0,-17-5 0,-14 0 0,-12-9 0,-8-4 1,-5-10-1,-5-6 0,2-8 0,8-6-1,11-7 1,6-3-1,11-4 0,28 16 0,-22-29-1,22 29 1,15-21-1,8 14 1,7 7-1,8 2 1,11 1 0,4-1 0,13 3 0,3-3 0,9-4 0,4-3 1,2-6-1,-1-8 0,4-1 1,-6-8-1,-5-6 1,-7-5 0,-11-4-1,-12 1 1,-10-3-1,-13 4 1,-13 2-1,-10 4 1,-13 12-1,13 23 0,-43-20 0,12 24 0,-2 12 1,0 7-1,5 12 0,8 4 0,12 6 0,11 1 0,15-3 0,15-1 0,15-6 0,5-6-1,16-14 2,2-9-1,3-12 0,-3-8 1,-2-13-1,-8-6 1,-5-11-1,-6-10 1,-14-6-1,-6-7 0,-7-10 0,-7-4 0,-6 0 0,-3 0 0,-4 7 0,-3 6 0,0 15 0,0 11-1,0 15 1,0 26 0,0 0 1,-10 44-1,7 2 1,1 11-1,-1 9 1,8 10-1,0-1 2,8-2-2,5-4 1,5-10-1,5-6 1,2-14-2,8-7 1,-5-16-4,5 2-3,-10-25-10,5 5-14,-7-14 0,-1-2-1,-17-10 2</inkml:trace>
          <inkml:trace contextRef="#ctx0" brushRef="#br0" timeOffset="164868.4299">7089 12301 5,'30'-25'26,"19"-5"0,9-6 0,11-5-15,15 6-3,-3-6-3,3 0-9,0 4-19,-8 1-2,-15 6-1,-13 5-1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00:06.2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8BFBC3E-379B-4220-81CC-864A941AF397}" emma:medium="tactile" emma:mode="ink">
          <msink:context xmlns:msink="http://schemas.microsoft.com/ink/2010/main" type="writingRegion" rotatedBoundingBox="1458,4946 9952,3402 10625,7101 2131,8646"/>
        </emma:interpretation>
      </emma:emma>
    </inkml:annotationXML>
    <inkml:traceGroup>
      <inkml:annotationXML>
        <emma:emma xmlns:emma="http://www.w3.org/2003/04/emma" version="1.0">
          <emma:interpretation id="{75F706C8-C4D0-427A-9970-96E97B8C6982}" emma:medium="tactile" emma:mode="ink">
            <msink:context xmlns:msink="http://schemas.microsoft.com/ink/2010/main" type="paragraph" rotatedBoundingBox="1729,4873 6535,5375 6343,7209 1537,67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F552E1-C1FB-4352-993E-9645C666DF53}" emma:medium="tactile" emma:mode="ink">
              <msink:context xmlns:msink="http://schemas.microsoft.com/ink/2010/main" type="line" rotatedBoundingBox="1729,4873 6535,5375 6343,7209 1537,6706"/>
            </emma:interpretation>
          </emma:emma>
        </inkml:annotationXML>
        <inkml:traceGroup>
          <inkml:annotationXML>
            <emma:emma xmlns:emma="http://www.w3.org/2003/04/emma" version="1.0">
              <emma:interpretation id="{775B367F-DF3B-4374-A99F-ACEA8BC3A49C}" emma:medium="tactile" emma:mode="ink">
                <msink:context xmlns:msink="http://schemas.microsoft.com/ink/2010/main" type="inkWord" rotatedBoundingBox="1729,4873 6535,5375 6343,7209 1537,6706"/>
              </emma:interpretation>
              <emma:one-of disjunction-type="recognition" id="oneOf0">
                <emma:interpretation id="interp0" emma:lang="en-US" emma:confidence="1">
                  <emma:literal>Design</emma:literal>
                </emma:interpretation>
                <emma:interpretation id="interp1" emma:lang="en-US" emma:confidence="1">
                  <emma:literal>De sign</emma:literal>
                </emma:interpretation>
                <emma:interpretation id="interp2" emma:lang="en-US" emma:confidence="0">
                  <emma:literal>De big n</emma:literal>
                </emma:interpretation>
                <emma:interpretation id="interp3" emma:lang="en-US" emma:confidence="0">
                  <emma:literal>Design n</emma:literal>
                </emma:interpretation>
                <emma:interpretation id="interp4" emma:lang="en-US" emma:confidence="0">
                  <emma:literal>De snig n</emma:literal>
                </emma:interpretation>
              </emma:one-of>
            </emma:emma>
          </inkml:annotationXML>
          <inkml:trace contextRef="#ctx0" brushRef="#br0">2 74 12,'3'-23'17,"-8"2"-1,5 21-3,-3-32-2,3 32-1,0 0-2,0 0-1,3 21-1,2 31-1,-8 12 0,3 32-1,-2 14 0,4 18-1,-7 9-1,8 5-1,-6-7 0,6-9-1,-1-14 1,1-25-1,-1-16-1,1-19-1,-1-10-2,-2-42-8,3 22-17,-3-22-1,-8-34 0,3-2 13</inkml:trace>
          <inkml:trace contextRef="#ctx0" brushRef="#br0" timeOffset="784.0448">-110 197 1,'36'-23'0,"-8"14"20,0-2 3,0 1-15,20 15 0,-2 2 1,17 13-1,-7 6-1,8 22-1,-6 11-1,3 21-1,-2 16-1,-4 14 0,-11 7-1,-11 4 0,-18-2-1,-12 2 0,-19-14 0,-17-8 0,-20-17 0,-13-9 0,-10-16 0,-1-11-1,4-11 1,1-17-1,9-9 1,7-9-1,15-5 1,6-4-2,12-4 1,23 13 0,-20-21-1,20 21 1,28-7-1,5 9 1,5 5 0,13 2 0,12 1 1,13-4 0,3-1 0,13-5 1,7-11-1,5-8 1,3-17-1,2-10 1,-5-11-1,-5-12 0,-7-9 0,-16-4 1,-15-5-2,-15 3 1,-19 8 0,-9 7-1,-18 12 1,-10 16-1,-15 18 0,-8 19-1,-11 22 1,-1 14-1,-4 14 0,1 13 1,8 10 0,4-1-1,11 3 1,12-4 0,13-3 1,13-7-2,12-7 2,11-11-1,9-12 0,11-6 1,5-16 0,8-12-1,10-12 0,2-10 0,3-3-2,-6-7-1,1 7-4,-15-12-5,4 21-9,-19 3-11,-14 4 1,-35 16 6</inkml:trace>
          <inkml:trace contextRef="#ctx0" brushRef="#br0" timeOffset="1888.108">2210 712 15,'0'0'24,"-25"-7"-9,-8 4-3,2 17-4,-12-5-2,5 14-2,-5 0 0,2 7-2,1 2 0,9 4 0,8-1-2,13 1 1,5-1-1,13 1 1,9-1-1,9 1 1,9-2 0,8 1 1,1-1-1,1 3 0,1 1 1,-3 6-1,-12-5 1,-11 0 0,-17-5 0,-11 3-1,-15-10 1,-10-2 0,-18-13 0,-2-3 0,-8-7-1,5-4 0,0-7 0,8-1 0,5-1-1,12 2 0,8 0-1,23 9 0,0 0 0,0 0 0,0 0-1,0 0 0,46 13-1,-10-3-1,9 1 1,4-4-2,9 2 0,-2-11-1,13 2 0,-13-21 1,15-4-1,-10-12 2,2-8 0,-9-12 1,4-10 1,-12-11 3,-8-4 2,0 7 2,-18-1 2,3 14 0,-13 3 1,3 20-1,-10 9 1,-3 30-1,10 23-2,-5 18-2,-3 10-1,3 10 0,1 8-1,4 7 1,-3-6-2,1-8 0,5-7-1,-6-18-1,11-3-6,-18-34-9,23 2-13,-23-2-1,23-48 1,-18-32 22,-3-18 8,1-3 0,-8-13 0</inkml:trace>
          <inkml:trace contextRef="#ctx0" brushRef="#br0" timeOffset="2002.1145">2734 444 1,'0'0'0,"15"64"0,10-57 0,16 30 0,-10-3 0,19 21 0</inkml:trace>
          <inkml:trace contextRef="#ctx0" brushRef="#br0" timeOffset="2482.142">3305 881 1,'-33'-12'14,"-2"28"12,-6 16-18,-7 5-2,7 13-2,-2 3-3,5 9 1,5-1-1,10-6-1,13-2 1,12-16-1,11-8 0,-13-29 0,51 16 0,-13-27 0,5-17-1,0-6 1,-2-9-1,2 4 0,-5-2 1,-2 11 0,-36 30 0,41-14 2,-31 44-1,-3 20 0,-7 21 0,-2 18 1,-6 14 0,1 14-1,-4-1 1,-1-1-1,-9-15 1,4-10 0,-6-20 0,-5-15 1,-5-20-1,0-22 0,-8-19 0,0-15-1,1-16 0,-1-8 0,3-10-1,8-2-1,4-5 1,6 2-3,17 10-1,-2-3-3,28 17-12,0-3-11,15 5 3,5 4 27</inkml:trace>
          <inkml:trace contextRef="#ctx0" brushRef="#br0" timeOffset="2916.1667">3796 991 1,'2'-39'0,"-2"39"10,0 0 15,0 0-20,26 27 0,-21 5-1,3 14 0,-8 0 0,2 9-1,-10-1 0,8-6 0,-10-4 0,8-12-1,-6-7 0,8-25-1,0 0 1,0 0-1,13-41-1,2 2 1,10-16-1,8 3 0,3-8 0,0 12 0,2 5 0,2 15 0,1 17 1,-3 20 0,-5 16-1,0 14 1,0 7 0,5 4 0,1 0-1,-1-6 0,5-8-3,-5-20-7,18-9-18,-3-14-2,3-16 18,-3-11 12</inkml:trace>
        </inkml:traceGroup>
      </inkml:traceGroup>
    </inkml:traceGroup>
    <inkml:traceGroup>
      <inkml:annotationXML>
        <emma:emma xmlns:emma="http://www.w3.org/2003/04/emma" version="1.0">
          <emma:interpretation id="{355D33EC-996A-44D9-AFD1-AC84E24914B8}" emma:medium="tactile" emma:mode="ink">
            <msink:context xmlns:msink="http://schemas.microsoft.com/ink/2010/main" type="paragraph" rotatedBoundingBox="2298,6545 10261,5097 10625,7101 2663,85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2E1ADB-1D2B-4020-B406-DF3D6B1C5723}" emma:medium="tactile" emma:mode="ink">
              <msink:context xmlns:msink="http://schemas.microsoft.com/ink/2010/main" type="line" rotatedBoundingBox="2298,6545 10261,5097 10625,7101 2663,8549"/>
            </emma:interpretation>
          </emma:emma>
        </inkml:annotationXML>
        <inkml:traceGroup>
          <inkml:annotationXML>
            <emma:emma xmlns:emma="http://www.w3.org/2003/04/emma" version="1.0">
              <emma:interpretation id="{8F9A75EC-CE24-44B6-A0EF-7A4D1DC3B2BC}" emma:medium="tactile" emma:mode="ink">
                <msink:context xmlns:msink="http://schemas.microsoft.com/ink/2010/main" type="inkWord" rotatedBoundingBox="2433,7283 6741,6500 6971,7765 2663,8549"/>
              </emma:interpretation>
              <emma:one-of disjunction-type="recognition" id="oneOf1">
                <emma:interpretation id="interp5" emma:lang="en-US" emma:confidence="1">
                  <emma:literal>matrix</emma:literal>
                </emma:interpretation>
                <emma:interpretation id="interp6" emma:lang="en-US" emma:confidence="0">
                  <emma:literal>matins</emma:literal>
                </emma:interpretation>
                <emma:interpretation id="interp7" emma:lang="en-US" emma:confidence="0">
                  <emma:literal>mating</emma:literal>
                </emma:interpretation>
                <emma:interpretation id="interp8" emma:lang="en-US" emma:confidence="0">
                  <emma:literal>martin</emma:literal>
                </emma:interpretation>
                <emma:interpretation id="interp9" emma:lang="en-US" emma:confidence="0">
                  <emma:literal>matrixes</emma:literal>
                </emma:interpretation>
              </emma:one-of>
            </emma:emma>
          </inkml:annotationXML>
          <inkml:trace contextRef="#ctx0" brushRef="#br0" timeOffset="6776.3876">632 2493 14,'3'-23'10,"-3"23"0,10-27-1,-10 27-1,18-28-1,-18 28 0,35-25 0,-9 16-2,-26 9 1,43-9-1,-43 9 0,51 25-1,-31 5 1,8 18-1,-8 7-1,3 20 0,-7 3 0,4 4-2,-10-2 1,0-4-1,-5-12 0,-2-9 0,-3-19 1,2-8 1,-2-28-1,0 0 0,0 0 0,0-30 0,3-13 0,4-10-1,1-9-1,5-6 1,2-1-2,5 0 1,3 8 0,3 8-1,7 16 0,0 12 1,2 16 0,1 14 0,-1 11 0,1 16 0,0 9 0,-6 5 0,-4 11 1,-1 0-1,-10 0 1,-2-7-1,-6-6 1,-1-10-1,-6-9 1,0-25-1,0 21 1,0-21-1,-6-30 0,9-2 1,5-11-2,7-5 1,8-3-1,2-3 0,8 6 0,0 4 0,8 21 1,2 14-1,-2 18 0,-3 10 1,0 13 0,0 4-1,3 10 1,-1 0 0,6-8 0,2-6-1,6-13 1,7-12 1,2-12-1,3-6 0,-2-15 1,-8-6 0,-10-6-1,-8-1 1,-21 4 0,-17 6-1,-22 6 0,-14 11 0,-15 10-1,-7 11 1,-1 10-1,3 6 0,8 4 0,10 3 1,18-2-1,7-5 0,23 0 0,-10-25 0,48 19 0,-4-22-1,6-8 1,6-3 0,5-6 0,-5-1 1,-2-4-1,-4 7 0,-9 9 0,-8 4 1,-10 14 0,-23-9 0,36 39 0,-19-9 0,4 2 0,-1 0 0,5-5 1,1-4-1,-1-11 1,8-12 1,-2-19-1,-1-6 1,1-16-1,-3-9 0,-3-14 0,0-16 0,-4-10 0,-3-3-2,-6 1 2,-4 10-1,-3 9 0,0 13 0,-5 26 0,0 34 0,0 0 0,-13 64 0,8 4 0,3 12-1,2 10 1,5 3 0,5 1 0,10-7 0,8-14 0,3-13-1,4-15 2,1-15-2,2-11 2,0-17-1,0-16 0,-10-11 0,-2-9 0,-3-5 0,-3 0-1,-2-2 1,-6 6-2,-4 6 1,2 8 0,-10 21 1,0 0 0,33 0 0,-33 0 0,43 48 0,-17-11 1,7 6-1,5 3 1,3 2-1,-3-7 0,2-4 0,1-8 0,-5-10-1,4-12-1,-9-21-2,2 5-9,-23-23-17,0-12-2,-18-13 1,-9-2 17</inkml:trace>
          <inkml:trace contextRef="#ctx0" brushRef="#br0" timeOffset="6940.397">3062 2461 1,'-36'-11'8,"36"11"17,10-35 0,31 3-16,25 5-8,18-3-4,15-9-11,13 0-10,17 12-1,-9-5 23</inkml:trace>
          <inkml:trace contextRef="#ctx0" brushRef="#br0" timeOffset="7292.4171">3900 2246 1,'-5'-25'22,"0"-2"4,5 27-2,0 0-25,43-19-15,-10 28-9,3-2-1,7 9 22</inkml:trace>
          <inkml:trace contextRef="#ctx0" brushRef="#br0" timeOffset="7137.4082">4119 2527 10,'-21'42'30,"9"-1"0,1 2-1,6-4-26,8 7-1,4 2-1,6-16-3,2 7-4,-15-39-8,16 34-15,-16-34 1,0 0 3</inkml:trace>
          <inkml:trace contextRef="#ctx0" brushRef="#br0" timeOffset="7709.4409">5079 2470 2,'-28'-23'29,"5"28"1,-5 9 0,-15 11-22,0 18-2,-10 8-3,-6 8-1,-7 10-1,0-1-2,5 1-5,-8-10-16,16-8-8,12-15 0,16-17 9</inkml:trace>
          <inkml:trace contextRef="#ctx0" brushRef="#br0" timeOffset="7521.4302">4523 2420 1,'22'14'24,"9"6"5,2 5 0,8-2-20,9 16-4,-4 2 0,10 5-2,-5-2-2,-3-6-2,-5 6-5,-10-21-6,0-3-12,-33-20-5,39 14 0,-39-14 25</inkml:trace>
        </inkml:traceGroup>
        <inkml:traceGroup>
          <inkml:annotationXML>
            <emma:emma xmlns:emma="http://www.w3.org/2003/04/emma" version="1.0">
              <emma:interpretation id="{233097D4-A951-41B6-86C0-5AF069ABEB2A}" emma:medium="tactile" emma:mode="ink">
                <msink:context xmlns:msink="http://schemas.microsoft.com/ink/2010/main" type="inkWord" rotatedBoundingBox="7941,5519 10261,5097 10610,7017 8291,7438"/>
              </emma:interpretation>
              <emma:one-of disjunction-type="recognition" id="oneOf2">
                <emma:interpretation id="interp10" emma:lang="en-US" emma:confidence="0">
                  <emma:literal>A=</emma:literal>
                </emma:interpretation>
                <emma:interpretation id="interp11" emma:lang="en-US" emma:confidence="1">
                  <emma:literal>A =</emma:literal>
                </emma:interpretation>
                <emma:interpretation id="interp12" emma:lang="en-US" emma:confidence="0">
                  <emma:literal>At</emma:literal>
                </emma:interpretation>
                <emma:interpretation id="interp13" emma:lang="en-US" emma:confidence="0">
                  <emma:literal>A.</emma:literal>
                </emma:interpretation>
                <emma:interpretation id="interp14" emma:lang="en-US" emma:confidence="0">
                  <emma:literal>A:</emma:literal>
                </emma:interpretation>
              </emma:one-of>
            </emma:emma>
          </inkml:annotationXML>
          <inkml:trace contextRef="#ctx0" brushRef="#br0" timeOffset="8488.4854">6489 2516 1,'0'0'8,"-25"-11"21,25 11 1,-3-39-17,1-5 0,15 1-4,-8-26-1,10-6-2,-2-21 0,7-12-3,0-15 0,6-17 0,2-13-2,5-9 0,2-8 0,1 8 0,-1 9-1,1 13 1,-3 19 0,-5 27-1,-3 23 0,1 33 1,-1 26 0,3 26 0,-2 25 0,4 25 0,6 20 0,4 22 1,3 22-1,8 11 0,0 5 0,0 0-1,2-4 1,-2-8-1,0-17 0,-8-12 0,-5-21 0,-7-13-1,-6-15 0,-7-12-1,-3-10-1,-15-32-3,15 34-8,-15-34-20,-22-9 0,-1-12 0,-5-4 14</inkml:trace>
          <inkml:trace contextRef="#ctx0" brushRef="#br0" timeOffset="8693.4972">6639 1782 24,'0'0'29,"-20"-28"0,40 8-13,23 6-13,16-2 0,22 0-2,16-4 0,9-1-2,11 3-2,-7-7-8,7 6-14,-13 6-4,-15-1-1,-16 2 24</inkml:trace>
          <inkml:trace contextRef="#ctx0" brushRef="#br0" timeOffset="8940.5114">7961 1599 1,'0'0'14,"0"0"12,43-2 1,-13-3-18,13-2-5,13 3-1,5-3-2,5 0-2,0 2-4,-7-1-11,-8 1-10,-6 7-1,-19 1 18</inkml:trace>
          <inkml:trace contextRef="#ctx0" brushRef="#br0" timeOffset="9104.5207">8118 2114 13,'5'36'31,"18"-13"-1,18-2-6,17-19-18,23 2-3,14-4-8,-4-16-20,8-11-4,-2-3-2,-21-9 15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00:16.8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B64F3C-1E3E-43D5-8BDD-F6B78B9EA70C}" emma:medium="tactile" emma:mode="ink">
          <msink:context xmlns:msink="http://schemas.microsoft.com/ink/2010/main" type="inkDrawing" rotatedBoundingBox="12663,4394 13388,9612 12547,9729 11821,4511" semanticType="callout" shapeName="Other">
            <msink:sourceLink direction="with" ref="{9E65BBC9-B936-4672-A727-66FCB5FFF6B3}"/>
            <msink:sourceLink direction="with" ref="{0152B9F9-266A-422C-9A3E-46C1AABDF47A}"/>
          </msink:context>
        </emma:interpretation>
      </emma:emma>
    </inkml:annotationXML>
    <inkml:trace contextRef="#ctx0" brushRef="#br0">442 0 8,'0'0'10,"0"0"-1,0 0 0,0 0 0,-18 23-1,13 11 0,-16 7 0,6 26 1,-10 6-1,2 27-3,-13 15 1,8 27-2,-7 20-1,4 19-1,-4 20 1,4 9-3,-2 14 1,5 7 0,3 7 0,2-5 0,8-11 0,7-4-1,6-13 2,17-10-1,8-12 0,12-9 1,14-10-1,9-6 0,8-7 0,8-7 0,5-9 0,-3-5 0,0-11-1,-5-7 1,-7-16 1,-6-9-1,-7-16 0,-3-9 0,-10-12 1,-5-9-1,-10-9 1,0-9-1,-23-23 0,28 30 0,-28-30 0,0 0 1,20 21-1,-20-21-1,0 0 1,16 22-1,-16-22 0,15 21 1,-15-21-1,18 23 0,-18-23 0,17 20 0,-17-20 1,0 0-1,0 0 1,0 0-1,21 21 1,-21-21-1,0 0 1,0 0-1,0 0 1,0 0-1,7 21 0,-7-21 1,0 0-1,0 0 0,0 0 0,0 0-2,0 0-3,0 0-14,0 0-14,-43-21-1,15-4 0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11.3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E73F3B3-A55B-4713-88E0-E34C75E5B6E0}" emma:medium="tactile" emma:mode="ink">
          <msink:context xmlns:msink="http://schemas.microsoft.com/ink/2010/main" type="inkDrawing" rotatedBoundingBox="12071,7792 12301,15185 11637,15205 11407,7812" semanticType="verticalRange" shapeName="Other">
            <msink:sourceLink direction="with" ref="{531EE656-4D81-4A65-BBBB-4790F7E871B0}"/>
          </msink:context>
        </emma:interpretation>
      </emma:emma>
    </inkml:annotationXML>
    <inkml:trace contextRef="#ctx0" brushRef="#br0">507 0 4,'0'0'8,"0"0"0,0 0-1,-23 35-1,10-12 1,3 18 0,-13 0 2,5 21-1,-7 6 0,0 19-2,-8 11-1,7 19 0,-12 11-1,10 14 0,-2 11 0,2 16-1,-3 5-1,8 18 1,6 5-2,-1 9 1,5 2-1,0 2 1,3-2-1,0 1 0,0-6 1,0-4-1,0-11 0,2-10 1,0-4 0,3-5 0,3-9-1,4-4 0,1-8 0,4-4 0,4-2 0,4 4 0,-3-1 0,6 1 0,-3-4 0,1-3 2,2 3-1,-1-3 0,1-4 0,2-7 0,3 1 0,5-4-1,3 1 1,-1 0-2,6-7 0,-1-3 1,1-8 0,2-3 0,-5-11 0,3-10-1,-3-13 1,-3-9 0,-2-12 0,0-4 0,-2-14-1,-1-2 1,-5-7 0,3-5-1,-23-18 1,31 23 0,-31-23-1,22 14 1,-22-14 0,0 0 0,0 0 0,0 0 0,0 0 0,0 0-1,0 0-3,0 0-8,0 0-21,0 0 0,-35-23-3,7-14 0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00:32.9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64A150-BB7F-4296-AB1B-01D89EA60ADB}" emma:medium="tactile" emma:mode="ink">
          <msink:context xmlns:msink="http://schemas.microsoft.com/ink/2010/main" type="inkDrawing" rotatedBoundingBox="20051,3930 20768,9414 19690,9555 18974,4070" semanticType="verticalRange" shapeName="Other">
            <msink:sourceLink direction="with" ref="{23E4DB5E-E1C8-4B44-A679-916D062385BD}"/>
          </msink:context>
        </emma:interpretation>
      </emma:emma>
    </inkml:annotationXML>
    <inkml:trace contextRef="#ctx0" brushRef="#br0">-1 0 7,'0'0'13,"0"0"-4,0 0-1,0 0-2,0 0 0,0 0 0,0 0 0,-3 23 0,18 9 0,-2 0 1,18 21-1,2-1 1,20 22-2,5-1-1,21 20 0,8 6-1,12 11-2,5 11 2,5 9-3,-2 14 2,-1 9-2,-4 8 1,-13 1-1,-8 7 1,-7 5 0,-10-3 0,-11 10 0,-12-5-1,-11 5 2,-10-3-2,-9-2 2,-14-6-2,-5-1 1,-14-9 0,-4-7 0,-7-11 1,0-7-2,-2-7 1,-4 0 0,-1-5 0,2-4 0,-3-4-1,5-5 1,3-5-1,-2-9 1,2-7 0,5-7 0,2-6 1,4-3-1,1-9 1,1-2-1,5-10 0,-1-1 0,4-8 1,-1-6-2,3-10 1,5-6-1,5-21 1,-8 25 0,8-25-1,0 0 1,0 0 0,0 0 0,0 0 0,0 0-1,0 0-1,0 0-3,0 0-5,0 0-14,0 0-9,0 0-1,-8-30-1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00:41.01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1F20532-C32B-455C-A1C7-89B41BD88517}" emma:medium="tactile" emma:mode="ink">
          <msink:context xmlns:msink="http://schemas.microsoft.com/ink/2010/main" type="writingRegion" rotatedBoundingBox="947,11050 7664,10841 7877,17674 1160,17884"/>
        </emma:interpretation>
      </emma:emma>
    </inkml:annotationXML>
    <inkml:traceGroup>
      <inkml:annotationXML>
        <emma:emma xmlns:emma="http://www.w3.org/2003/04/emma" version="1.0">
          <emma:interpretation id="{635169C6-E2E7-4EAA-887E-5E9399ABD8E3}" emma:medium="tactile" emma:mode="ink">
            <msink:context xmlns:msink="http://schemas.microsoft.com/ink/2010/main" type="paragraph" rotatedBoundingBox="1448,11078 2675,10866 2780,11476 1553,116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86A584-8695-4E2A-AC56-11708D2407F6}" emma:medium="tactile" emma:mode="ink">
              <msink:context xmlns:msink="http://schemas.microsoft.com/ink/2010/main" type="line" rotatedBoundingBox="1448,11078 2675,10866 2780,11476 1553,11687"/>
            </emma:interpretation>
          </emma:emma>
        </inkml:annotationXML>
        <inkml:traceGroup>
          <inkml:annotationXML>
            <emma:emma xmlns:emma="http://www.w3.org/2003/04/emma" version="1.0">
              <emma:interpretation id="{6CD0221A-B217-4D22-9219-B4F57E62B2A6}" emma:medium="tactile" emma:mode="ink">
                <msink:context xmlns:msink="http://schemas.microsoft.com/ink/2010/main" type="inkWord" rotatedBoundingBox="1448,11078 2675,10866 2780,11476 1553,11687"/>
              </emma:interpretation>
              <emma:one-of disjunction-type="recognition" id="oneOf0">
                <emma:interpretation id="interp0" emma:lang="en-US" emma:confidence="1">
                  <emma:literal>or</emma:literal>
                </emma:interpretation>
                <emma:interpretation id="interp1" emma:lang="en-US" emma:confidence="0">
                  <emma:literal>on</emma:literal>
                </emma:interpretation>
                <emma:interpretation id="interp2" emma:lang="en-US" emma:confidence="0">
                  <emma:literal>os</emma:literal>
                </emma:interpretation>
                <emma:interpretation id="interp3" emma:lang="en-US" emma:confidence="0">
                  <emma:literal>ox</emma:literal>
                </emma:interpretation>
                <emma:interpretation id="interp4" emma:lang="en-US" emma:confidence="0">
                  <emma:literal>cr</emma:literal>
                </emma:interpretation>
              </emma:one-of>
            </emma:emma>
          </inkml:annotationXML>
          <inkml:trace contextRef="#ctx0" brushRef="#br0">-61 6141 19,'0'0'14,"0"0"-1,-36 9-2,23 11-2,-15 6-2,5 10-2,-10 8-2,8 6-1,-8 7 0,10 5 0,8-5-1,7 0 0,8-6 1,10-13-1,6-6 1,9-11-1,3-14 1,8-9 0,-3-14 0,0-7 0,-3-12 0,-2-1-1,-8-10 1,-4 0-2,-14-2 1,-7 5 0,-2 2-1,-6 6 0,5 10 0,-4 0-1,12 25 0,2-27 1,-2 27-1,43-12 1,-5 10-1,13 4 1,8 3 0,7 9 0,0 6 0,0 5 1,-10 12-1,-3 6 1,-17 5 0,-6 3 1,-15-3 0,-4-5 0,-17-9 1,1-2 0,5-32 0,-25 26 0,25-26 0,-25-30 0,12-4-1,10-10-1,3-11 0,13-2-1,0-2 1,10 1-2,7 6 1,8 8-1,13 12-1,-5 5-3,12 22-9,-12 1-18,7 13 1,-12 2-2,-5 8 15</inkml:trace>
        </inkml:traceGroup>
      </inkml:traceGroup>
    </inkml:traceGroup>
    <inkml:traceGroup>
      <inkml:annotationXML>
        <emma:emma xmlns:emma="http://www.w3.org/2003/04/emma" version="1.0">
          <emma:interpretation id="{29A2B8DC-F607-4DF5-9E54-88C8F49C0FC7}" emma:medium="tactile" emma:mode="ink">
            <msink:context xmlns:msink="http://schemas.microsoft.com/ink/2010/main" type="paragraph" rotatedBoundingBox="935,12010 7522,11516 7645,13159 1059,136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2C7C90-DCA1-4014-BFFF-22B617853CAA}" emma:medium="tactile" emma:mode="ink">
              <msink:context xmlns:msink="http://schemas.microsoft.com/ink/2010/main" type="line" rotatedBoundingBox="935,12010 7522,11516 7645,13159 1059,13654"/>
            </emma:interpretation>
          </emma:emma>
        </inkml:annotationXML>
        <inkml:traceGroup>
          <inkml:annotationXML>
            <emma:emma xmlns:emma="http://www.w3.org/2003/04/emma" version="1.0">
              <emma:interpretation id="{CEC2672C-0FFA-41EC-A148-329123CC2C23}" emma:medium="tactile" emma:mode="ink">
                <msink:context xmlns:msink="http://schemas.microsoft.com/ink/2010/main" type="inkWord" rotatedBoundingBox="935,12010 7522,11516 7645,13159 1059,13654"/>
              </emma:interpretation>
              <emma:one-of disjunction-type="recognition" id="oneOf1">
                <emma:interpretation id="interp5" emma:lang="en-US" emma:confidence="1">
                  <emma:literal>equivalently</emma:literal>
                </emma:interpretation>
                <emma:interpretation id="interp6" emma:lang="en-US" emma:confidence="1">
                  <emma:literal>equivalent by</emma:literal>
                </emma:interpretation>
                <emma:interpretation id="interp7" emma:lang="en-US" emma:confidence="0">
                  <emma:literal>Equivalent by</emma:literal>
                </emma:interpretation>
                <emma:interpretation id="interp8" emma:lang="en-US" emma:confidence="0">
                  <emma:literal>equivalents by</emma:literal>
                </emma:interpretation>
                <emma:interpretation id="interp9" emma:lang="en-US" emma:confidence="0">
                  <emma:literal>equipotent by</emma:literal>
                </emma:interpretation>
              </emma:one-of>
            </emma:emma>
          </inkml:annotationXML>
          <inkml:trace contextRef="#ctx0" brushRef="#br0" timeOffset="4345.2485">2129 7419 22,'2'34'29,"1"8"-1,12 6-13,6 2-10,12 9 0,0-4-3,5-2 0,0-12 0,-3-9-1,1-14 0,-3-13 0,-10-16 1,0-15-1,-10-8-1,-1-14 0,1-2-1,-3-10 0,0 5 0,-2 3-1,2 11 0,0 6 0,8 12 0,-18 23 1,48-6 0,-15 15 1,8 4-1,5 3 1,2 3 0,0-6 0,-2-1 1,-3-5 0,-10-7 0,-7-3 1,-26 3-1,0 0 1,12-29 0,-12 29 0,-50-14-1,14 16 1,-7 7-1,-3 5-1,3 9 0,7 7 1,11 2-1,10 2 0,17-2-1,8-2 1,16-7 0,9-10-1,8-6 1,3-11-1,5-3 0,-3-5 1,-4-1-1,-4-1 1,-7 5-1,-7 4 1,-4 10 1,-22-5-1,34 20 0,-34-20 0,20 28 1,-20-28 0,25 18-1,-25-18 1,33-14 0,-12-6 0,-6-14 0,5-10 0,-5-11 0,1-13 0,-1-10-1,-5-9 1,-5 0-1,-2 5 1,-3 9-1,-3 11 0,-2 16 0,-3 25 0,8 21 0,-25 28 0,12 20 0,3 11-1,5 15 1,3 6 0,9 2 0,6 0 0,10-9 0,7-6 0,8-17 0,0-13 0,8-17 1,0-11-1,-3-11 0,0-12 1,-5-4-1,-4-2 1,-9-3-1,-25 23 0,25-35 0,-25 35 0,0 0 0,-33-16 0,33 16 0,-45 21-1,19 0 1,3 4 0,5 4-1,8 3 1,8 0 0,9 3 0,11-8 0,8-4 0,4-7 1,8-9-1,5-9 0,3-8 1,2-10-1,1-10 1,-6-6 0,0-6-1,-5-3 1,-2 1-1,-11 3 0,-4 7 1,-6 4-1,-5 9 0,-10 21 0,0 0 0,0 0 0,-5 32-1,-3-2 1,1 2 0,-1 3 0,3-3 0,-3-5 0,6-6 1,2-21-1,-3 22 1,3-22 0,0 0-1,10-25 0,1 5 0,4-8 0,0-1-1,5-1 0,1 0 0,4 3 0,-2 4 0,2 9 1,-2 12-1,0 9 0,-23-7 1,38 43 0,-20-11 0,0 9 0,2 3 0,-2-3 0,0-7 1,-1-6-1,-17-28 0,36 22 0,-36-22 1,33-29-1,-20-6 0,-3-13 1,-2-9-1,-1-14-1,-4-11 2,-3-9-2,-3-6 1,-2-1 0,-2 0 0,-1 9-1,-2 9 1,2 18 0,3 16 0,0 21 0,5 25 0,0 0 0,-8 55 1,8 0-1,5 16 1,0 13 1,11 10-1,2 2 1,7 0-1,3-7 0,5-4-1,2-14 1,1-14-1,2-16-2,-2-18 0,2-5-3,-13-27-13,6-2-13,-11-19 0,-5-7 0</inkml:trace>
          <inkml:trace contextRef="#ctx0" brushRef="#br0" timeOffset="4510.258">4492 7078 1,'5'-20'18,"18"2"4,2-5 0,19 0-24,9 0-12,3-7-8,10 7-1,-10-6 22</inkml:trace>
          <inkml:trace contextRef="#ctx0" brushRef="#br0" timeOffset="5156.2949">5158 6751 3,'0'0'29,"2"37"-2,-4 4 1,-11 7-19,16 21-3,-3 6 0,2 10-4,6-3-2,2-4-1,8-9-1,0-12-3,10-9-1,-8-21-4,15-6-3,-9-24-2,12-3-3,-15-22 2,15 5 5,-15-11 5,2 9 6,-7 0 3,-8 2 5,-10 23 4,0 0 4,0 0 0,0 30-2,0 2-5,-15-5-2,12 10 0,-9-8-2,12-1-1,-5-8-1,5-20-1,0 0-1,28 16 0,-28-16-1,43-27 0,-13 4 0,3 0 0,0 0 0,-2 0 0,-3 5 0,-3 7 1,-25 11 1,38 13 1,-30 15 0,7 24 1,-10 17 0,5 20 0,-5 10 0,3 8-1,-8-4-1,-2-2 1,-9-17-2,-6-15 1,-6-23-1,-10-19 0,-8-18 0,-5-13 0,-2-8-1,0-6-1,5 0-1,-6-5-2,21 14-13,-7-10-16,35 19-1,-36-20 0,36 20 5</inkml:trace>
          <inkml:trace contextRef="#ctx0" brushRef="#br0" timeOffset="2584.1477">-811 8075 12,'25'3'12,"1"-17"-1,17 0-1,0-18 1,21 5-2,-6-17-2,13 1 0,-7-10-2,-1 3-1,-12-7-1,-3 7 0,-17-1-1,-11 8 0,-12 2-1,-13 9 0,-10 4-1,-13 12 0,-8 12 0,-7 8 0,0 10 0,-6 9-1,6 13 1,3 6 0,9 8 0,11 2 0,12 8 1,13 2 0,16-1 0,17-1 0,10-10 0,21-9 1,7-11-1,13-12 1,2-20 0,6-14 0,-1-14-1,1-9 1,-8-13 0,-13-5-1,-12-7 0,-16 0 0,-15 2 1,-20 12-1,-19 2 0,-14 13 0,-18 12-1,-10 16 0,-6 17 1,-4 10-1,5 12-1,4 7 1,11 7 0,10 0-1,13-1 0,12-6 1,16-4-1,7-10 0,8-12 1,11-8-1,4-12 1,0-9-1,3-9 1,-3-5 0,-5-4 0,-2 2-1,-6 4 2,-10 3-1,-20 25 0,28-16 1,-28 16 0,8 48 0,-6 3 0,4 17 1,-4 15-1,11 10 0,0 6 0,7-3-1,0-9 1,6-12-1,-1-20 0,0-16 1,3-21 0,0-20-1,-5-21 1,0-18 0,0-21-1,-3-18 0,1-9 1,-4-7-1,-1-3 0,-4 3 0,-2 10 0,1 12-1,-4 19 1,1 19 0,-3 11-1,-5 25 1,0 0-1,23 0 1,-16 23-1,4 6 1,1 6 0,4 1-1,1 3 1,4-2 0,-1-5 0,0-5-1,3-11 1,3-9 0,2-9 0,0-10-1,-1-11 1,1-9 0,3-4-1,-6-8 1,-2 3 0,-2 5 0,-6 1 0,-3 8 0,-12 27 0,13-21 0,-13 21 0,10 28 0,-5-3 0,6 9 0,-1 3 0,2 2 0,4-3 0,1-4 0,6-7 1,0-6-1,5-10 0,0-11 1,-2-12-1,1-9 0,1-7 0,-2-6 1,-6-3-1,-5 0 0,1 5 0,-6 6 0,-3 8 0,-7 20 0,0 0 0,0 0 0,13 41 0,-10-12 0,4 6 0,1-1 0,5 0-1,-3-8-3,13-1-9,-23-25-17,35 9 0,-35-9-1,31-37 11</inkml:trace>
        </inkml:traceGroup>
      </inkml:traceGroup>
    </inkml:traceGroup>
    <inkml:traceGroup>
      <inkml:annotationXML>
        <emma:emma xmlns:emma="http://www.w3.org/2003/04/emma" version="1.0">
          <emma:interpretation id="{79001A56-92C5-4EC3-9E40-AF0DFEBEB221}" emma:medium="tactile" emma:mode="ink">
            <msink:context xmlns:msink="http://schemas.microsoft.com/ink/2010/main" type="paragraph" rotatedBoundingBox="2190,14821 7228,14733 7247,15846 2209,159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622ED3B-8B78-4B43-9E82-F285A7C647AF}" emma:medium="tactile" emma:mode="ink">
              <msink:context xmlns:msink="http://schemas.microsoft.com/ink/2010/main" type="line" rotatedBoundingBox="2190,14821 7228,14733 7247,15846 2209,15933"/>
            </emma:interpretation>
          </emma:emma>
        </inkml:annotationXML>
        <inkml:traceGroup>
          <inkml:annotationXML>
            <emma:emma xmlns:emma="http://www.w3.org/2003/04/emma" version="1.0">
              <emma:interpretation id="{3140AC5D-CE0C-4150-AD63-865D7DCD8B15}" emma:medium="tactile" emma:mode="ink">
                <msink:context xmlns:msink="http://schemas.microsoft.com/ink/2010/main" type="inkWord" rotatedBoundingBox="2428,14730 3537,15355 3113,16109 2003,15484"/>
              </emma:interpretation>
              <emma:one-of disjunction-type="recognition" id="oneOf2">
                <emma:interpretation id="interp10" emma:lang="en-US" emma:confidence="1">
                  <emma:literal>N</emma:literal>
                </emma:interpretation>
                <emma:interpretation id="interp11" emma:lang="en-US" emma:confidence="0">
                  <emma:literal>h</emma:literal>
                </emma:interpretation>
                <emma:interpretation id="interp12" emma:lang="en-US" emma:confidence="0">
                  <emma:literal>n</emma:literal>
                </emma:interpretation>
                <emma:interpretation id="interp13" emma:lang="en-US" emma:confidence="0">
                  <emma:literal>m</emma:literal>
                </emma:interpretation>
                <emma:interpretation id="interp14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57544.2912">399 10468 8,'0'0'9,"-18"-32"1,18 32-1,0-35 1,2 12-2,1-4 2,-1-3-2,1-6 0,10 1-2,-6-6-1,11 7-1,0-5-1,7 12-2,1-5 1,12 9-1,-3 4 0,3 13 0,3 10 0,0 14 1,2 19 0,-5 18 0,-7 13 1,-4 13-1,-6 8 0,-3 7 1,-16-5-2,1 1 1,-11-17-1,-2-9 1,-3-11-1,0-13 0,-2-13 1,3-8-1,12-21 0,0 0 1,-23-14-1,23-16-1,5-13 1,7-14-1,9-12 0,4-6 0,8-5 0,5-5-1,11 3 1,-1 11-1,3 9 1,-3 19-1,0 13 1,-2 18-1,-3 22 2,0 17-1,-4 14 1,-4 14 0,-2 9-1,-5 7 2,-5 2-2,-5-4 2,-6-5-2,-6-5-2,-1 3-4,-16-23-10,6 7-13,-2-14-1,4-12 0,3-20 4</inkml:trace>
        </inkml:traceGroup>
        <inkml:traceGroup>
          <inkml:annotationXML>
            <emma:emma xmlns:emma="http://www.w3.org/2003/04/emma" version="1.0">
              <emma:interpretation id="{60FA7332-58D2-4E9C-850A-0423FC54052D}" emma:medium="tactile" emma:mode="ink">
                <msink:context xmlns:msink="http://schemas.microsoft.com/ink/2010/main" type="inkWord" rotatedBoundingBox="4648,14477 5239,15644 4471,16033 3880,14866"/>
              </emma:interpretation>
              <emma:one-of disjunction-type="recognition" id="oneOf3">
                <emma:interpretation id="interp15" emma:lang="en-US" emma:confidence="1">
                  <emma:literal>x</emma:literal>
                </emma:interpretation>
                <emma:interpretation id="interp16" emma:lang="en-US" emma:confidence="0">
                  <emma:literal>X</emma:literal>
                </emma:interpretation>
                <emma:interpretation id="interp17" emma:lang="en-US" emma:confidence="0">
                  <emma:literal>y</emma:literal>
                </emma:interpretation>
                <emma:interpretation id="interp18" emma:lang="en-US" emma:confidence="0">
                  <emma:literal>Y</emma:literal>
                </emma:interpretation>
                <emma:interpretation id="interp19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58053.3205">2205 9910 1,'23'-5'20,"-23"5"7,36 21 0,-36-21-14,63 57-4,-17-5-1,17 24-1,6 4-2,15 16-1,-5 5-2,4-1 1,-9-4-3,-5-4 1,-8-17-2,-10-13-1,-11-7-4,-19-23-6,4-5-14,-25-27-2,0 0-1,0 0 7</inkml:trace>
          <inkml:trace contextRef="#ctx0" brushRef="#br0" timeOffset="58310.3352">3051 10029 19,'0'0'28,"-33"13"0,18 8-1,-8 9-20,8 24-3,-10 8-1,-3 16-1,-8 11 0,-5 9-1,-2 5-4,-8-4-6,8-1-18,0-4 0,2-12-2,11-20 4</inkml:trace>
        </inkml:traceGroup>
        <inkml:traceGroup>
          <inkml:annotationXML>
            <emma:emma xmlns:emma="http://www.w3.org/2003/04/emma" version="1.0">
              <emma:interpretation id="{5AB1B8F6-A862-4F84-91CB-303FFC2B6753}" emma:medium="tactile" emma:mode="ink">
                <msink:context xmlns:msink="http://schemas.microsoft.com/ink/2010/main" type="inkWord" rotatedBoundingBox="5646,14895 7260,14973 7225,15695 5611,15617"/>
              </emma:interpretation>
              <emma:one-of disjunction-type="recognition" id="oneOf4">
                <emma:interpretation id="interp20" emma:lang="en-US" emma:confidence="1">
                  <emma:literal>m</emma:literal>
                </emma:interpretation>
                <emma:interpretation id="interp21" emma:lang="en-US" emma:confidence="0">
                  <emma:literal>M</emma:literal>
                </emma:interpretation>
                <emma:interpretation id="interp22" emma:lang="en-US" emma:confidence="0">
                  <emma:literal>n</emma:literal>
                </emma:interpretation>
                <emma:interpretation id="interp23" emma:lang="en-US" emma:confidence="0">
                  <emma:literal>&gt;</emma:literal>
                </emma:interpretation>
                <emma:interpretation id="interp24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60252.4462">3824 10191 2,'-3'-23'11,"3"23"-1,16-41-1,-16 41 0,27-32 0,-4 25-1,-23 7-1,49 2 0,-27 17-2,9 19 0,-3 6 0,5 20-1,-8 5 0,3 8 0,-7-4-1,-1 1 0,-10-13-1,0-8 1,-10-16 0,3-8 1,-3-29 0,-8 23 0,8-23-1,0 0 0,-18-43-1,18 4-1,3-9 0,7-12-1,5-8 0,11-8 0,7 1-1,5 6 1,5 7-1,0 14 0,1 14 1,-1 14-1,-5 24 1,-3 19 0,-7 16 0,-2 11 1,-8 12-1,-3 4 1,-8 1-1,-1-1 1,-6-9 0,-3-11 0,0-14 0,1-7 0,2-25 0,0 0 0,0 0-1,-5-23 1,10-13-1,8-10 1,2-14-1,8-11-1,2-2 0,6 2 1,4 7-1,1 7 0,-1 14 1,3 13-1,3 21 0,-3 18 1,0 18 0,6 15 0,-1 8 0,2 9 1,1 3-1,-3-2 0,-4-3 1,-4-7-1,-2-11-3,-10-18-7,5-5-20,-3-16 0,1-14-1,-6-11-1</inkml:trace>
        </inkml:traceGroup>
      </inkml:traceGroup>
    </inkml:traceGroup>
    <inkml:traceGroup>
      <inkml:annotationXML>
        <emma:emma xmlns:emma="http://www.w3.org/2003/04/emma" version="1.0">
          <emma:interpretation id="{89B71D96-E9FB-4331-8A9F-87C61BB1C0E2}" emma:medium="tactile" emma:mode="ink">
            <msink:context xmlns:msink="http://schemas.microsoft.com/ink/2010/main" type="paragraph" rotatedBoundingBox="2325,16819 7845,16647 7877,17674 2357,178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597129A-F027-4004-8389-C8EA01C047B8}" emma:medium="tactile" emma:mode="ink">
              <msink:context xmlns:msink="http://schemas.microsoft.com/ink/2010/main" type="line" rotatedBoundingBox="2325,16819 7845,16647 7877,17674 2357,17846"/>
            </emma:interpretation>
          </emma:emma>
        </inkml:annotationXML>
        <inkml:traceGroup>
          <inkml:annotationXML>
            <emma:emma xmlns:emma="http://www.w3.org/2003/04/emma" version="1.0">
              <emma:interpretation id="{8479434D-6BC9-49A2-AEFA-2FB4E66A146A}" emma:medium="tactile" emma:mode="ink">
                <msink:context xmlns:msink="http://schemas.microsoft.com/ink/2010/main" type="inkWord" rotatedBoundingBox="2325,16819 7845,16647 7877,17674 2357,17846"/>
              </emma:interpretation>
              <emma:one-of disjunction-type="recognition" id="oneOf5">
                <emma:interpretation id="interp25" emma:lang="en-US" emma:confidence="1">
                  <emma:literal>matrix</emma:literal>
                </emma:interpretation>
                <emma:interpretation id="interp26" emma:lang="en-US" emma:confidence="0">
                  <emma:literal>matrix /</emma:literal>
                </emma:interpretation>
                <emma:interpretation id="interp27" emma:lang="en-US" emma:confidence="0">
                  <emma:literal>matrix I</emma:literal>
                </emma:interpretation>
                <emma:interpretation id="interp28" emma:lang="en-US" emma:confidence="0">
                  <emma:literal>matrix '</emma:literal>
                </emma:interpretation>
                <emma:interpretation id="interp29" emma:lang="en-US" emma:confidence="0">
                  <emma:literal>matrix l</emma:literal>
                </emma:interpretation>
              </emma:one-of>
            </emma:emma>
          </inkml:annotationXML>
          <inkml:trace contextRef="#ctx0" brushRef="#br0" timeOffset="62588.5799">538 12402 6,'-15'-34'20,"12"13"-6,9-6-3,4 2-2,-3-9-2,14 6 0,2-8-1,7 8-1,-2 5 0,5 12 0,-2 6-1,2 23 1,-8 19-2,3 20 1,-13 14-1,-2 18 0,-11 5 0,-2 7-1,-7-5 0,-6-12 0,0-17-1,1-15 2,-4-17-1,9-10 0,7-25 0,0 0 0,-5-28 0,20-8-1,5-17 0,8-13-1,8-12 0,4-7-1,6 3 1,0 7-1,2 11 1,-5 13 0,-4 17-1,-4 23 1,-4 24-1,-3 17 1,-3 16 0,-5 9 0,1 6 0,-4 6 1,-1-1-1,-4-7 1,-4-13-1,2-7 0,-7-16 1,-3-23 0,0 0-1,0 0 1,25-11-1,-7-24 0,5-13 0,7-14-1,8-2 0,3 0 0,2 5 0,-2 9 0,0 18 0,-3 20 0,-3 26 0,-9 22 1,2 15-1,-3 8 1,3 5 0,2 3 0,6-6 0,5-10 0,-1-10 1,11-16-1,3-16 1,9-11-1,3-16 1,3-10-1,-3-13 1,0-12 0,-10-4-1,-13 0 1,-13 2-1,-19 7 1,-24 14-1,-18 13 0,-17 19 0,-10 18 0,-3 16-1,-3 11 0,11 10-1,5 2 1,17-3-1,18-6 0,21-9 0,10-17 0,22-13 0,14-14-1,12-11 0,2-14 0,9-7 0,-6-11 0,0 4 1,-15 3 0,-10 6 1,-13 7 1,-11 17 1,-22 13 1,18 25 0,-10 14 0,-3 6 0,8 10 0,2 0-1,8 2 0,7-9-1,6-11 1,5-19 0,7-11-1,0-18 1,3-12 1,-5-21-1,2-13 0,-7-21 1,-1-13-2,-9-10 1,-3-8 0,-11-3-1,-4 4 0,-5 12 1,-6 16-2,1 20 1,-8 22-1,5 38 0,0 0 1,-26 43-1,19 12 1,7 11-1,2 14 1,6 10 0,10 3 0,5-4 0,7-4 1,6-7-1,2-12 1,0-9-1,-3-13 0,-2-12 0,-2-12 0,-6-8 0,-2-14 0,-23 2-1,36-37 1,-21 0-1,0-11-1,-5-2 1,6-9 0,-6 6 0,5 3 0,-5 8 0,0 13 1,-10 29 1,0 0 0,36 23 1,-18 20-1,2 3 1,3 9-1,8 4 1,4 1-1,1-8 0,7-6-1,0-14 1,8-14-1,2-11-1,1-14-2,4-4-9,-10-21-16,1-12-1,-14-15 0,-14-10 0</inkml:trace>
          <inkml:trace contextRef="#ctx0" brushRef="#br0" timeOffset="62761.5898">3308 12080 8,'25'-23'23,"19"-9"-2,29-2-1,19-3-27,27 5-13,18 9-1,-7-2-2,5 14 23</inkml:trace>
          <inkml:trace contextRef="#ctx0" brushRef="#br0" timeOffset="63128.6108">4667 11808 9,'0'0'18,"0"0"-13,23 27-5,5-4-20,0-2 9</inkml:trace>
          <inkml:trace contextRef="#ctx0" brushRef="#br0" timeOffset="62982.6024">4728 12142 27,'5'25'30,"1"11"1,1 8-1,3 8-22,3 3-3,10 9-1,-3 0-5,-4-13-4,9 4-11,-10-21-13,-2-11 0,-13-23-1,0 0 6</inkml:trace>
          <inkml:trace contextRef="#ctx0" brushRef="#br0" timeOffset="63376.6249">5254 12055 35,'0'0'29,"39"36"-1,-6 3-11,10 7-10,23 20-1,5 7-2,15 10-2,-4-5-1,2-5-3,-6-2-6,-17-23-7,-5-7-13,-15-18-2,-13-12 1,-28-11 13</inkml:trace>
          <inkml:trace contextRef="#ctx0" brushRef="#br0" timeOffset="63549.6348">6042 12229 33,'-38'29'31,"-20"12"-1,-11 14 0,-17 7-27,-6 14-25,3 8-6,0-2-2,8-8-1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00:48.93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57714FA-4DB7-48C9-8EB8-19C541582B2A}" emma:medium="tactile" emma:mode="ink">
          <msink:context xmlns:msink="http://schemas.microsoft.com/ink/2010/main" type="inkDrawing" rotatedBoundingBox="11402,11263 12112,18170 11258,18257 10548,11351" semanticType="verticalRange" shapeName="Other">
            <msink:sourceLink direction="with" ref="{74250E1E-77A8-4589-A082-717FBDA92063}"/>
          </msink:context>
        </emma:interpretation>
      </emma:emma>
    </inkml:annotationXML>
    <inkml:trace contextRef="#ctx0" brushRef="#br0">541-6 1,'0'0'5,"0"0"1,-18-20 0,18 20 0,0 0 1,0 0 0,0 0 1,-18 20 0,18-20-1,-30 51 0,7-12-1,3 18-1,-11 7 1,3 18-1,-5 7 0,5 17-1,-10 3-1,8 19 0,-6 0 1,3 17-1,-3 8-1,6 14 1,-1 2-1,6 7 1,2 0 0,5 7-1,3 0 0,7 7 0,3-5 0,8 7-1,5-2 2,4 2-2,3 3 0,6-1 1,-1 0-1,3 8 1,2-8-1,3 0 0,0-6 0,8 4 0,-3-11 1,8-3 0,4-6 0,9-10-1,7-7 1,2 1 0,3-5 0,3-5 0,5-9-1,-1-9 0,-2-11 1,-7-5-1,-3-20 0,-5-15 0,-10-15 0,-6-12-1,-9-13 1,-8-7 0,-8-10-1,-15-20 1,0 0 0,0 0 0,23 19 0,-23-19 0,0 0-1,0 0 0,0 0-2,0 0-7,0 0-23,0 0 0,5-25-3,-21-1 0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00:50.4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B5419F9-DBF0-486A-A8E0-6E371469070C}" emma:medium="tactile" emma:mode="ink">
          <msink:context xmlns:msink="http://schemas.microsoft.com/ink/2010/main" type="inkDrawing" rotatedBoundingBox="20613,18339 20786,11202 21859,11228 21685,18365" semanticType="verticalRange" shapeName="Other">
            <msink:sourceLink direction="with" ref="{74250E1E-77A8-4589-A082-717FBDA92063}"/>
          </msink:context>
        </emma:interpretation>
      </emma:emma>
    </inkml:annotationXML>
    <inkml:trace contextRef="#ctx0" brushRef="#br0">94-7 5,'0'0'12,"0"0"-2,-23-21-1,23 21-1,0 0-1,0 0 1,0 0-1,-10 30 1,18 0-1,-6 4 1,16 25-1,3 5 0,14 26 0,6 6-2,22 23 0,11 11 0,15 14-2,5 9 1,8 14-2,-3 9 0,-3 9 1,-9 3-1,-16 6 0,-20 3 0,-16 2 0,-17 2 0,-13 5-1,-18-5 1,-7 3 0,-10 2 0,2-5-2,-5 0 0,5 0 1,0-2 0,5-6-1,0-8 1,3-7-1,2-11 0,3-7 1,-3-11-1,3-10 0,-1-13 0,1-5 1,-3-9-1,3-2 1,0-5-1,-3-4 1,0-7 0,0-5 0,-2-4-1,0-10 1,-6-6 0,1-10 0,-1-9-1,-4-6 1,-3-8-1,2-4 1,-2-6-1,3-4 0,2-3 0,0 1 0,3-1 0,2-1 0,5 3 0,0 4 0,0 4 0,1 6 1,1 1-1,-1 3 0,1 0 1,1 0-1,0-2 0,5-5 1,0-7-1,10-25 1,-16 34-1,16-34 0,-12 23 1,12-23-1,0 0 0,-13 27 1,13-27-1,0 0 0,0 0-2,0 0-2,-8 21-13,8-21-15,0 0 0,-7-41-2,2 11-1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00:22.2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3E4DB5E-E1C8-4B44-A679-916D062385BD}" emma:medium="tactile" emma:mode="ink">
          <msink:context xmlns:msink="http://schemas.microsoft.com/ink/2010/main" type="writingRegion" rotatedBoundingBox="17647,3820 18628,9909 15779,10368 14798,4279">
            <msink:destinationLink direction="with" ref="{9064A150-BB7F-4296-AB1B-01D89EA60ADB}"/>
          </msink:context>
        </emma:interpretation>
      </emma:emma>
    </inkml:annotationXML>
    <inkml:traceGroup>
      <inkml:annotationXML>
        <emma:emma xmlns:emma="http://www.w3.org/2003/04/emma" version="1.0">
          <emma:interpretation id="{5CC1D547-EC7F-43E2-925E-EDAEBA096778}" emma:medium="tactile" emma:mode="ink">
            <msink:context xmlns:msink="http://schemas.microsoft.com/ink/2010/main" type="paragraph" rotatedBoundingBox="17647,3820 18628,9909 15779,10368 14798,42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0E2CB8-3404-45E1-8AA7-AC7F7E420022}" emma:medium="tactile" emma:mode="ink">
              <msink:context xmlns:msink="http://schemas.microsoft.com/ink/2010/main" type="line" rotatedBoundingBox="17647,3820 18628,9909 15779,10368 14798,4279"/>
            </emma:interpretation>
          </emma:emma>
        </inkml:annotationXML>
        <inkml:traceGroup>
          <inkml:annotationXML>
            <emma:emma xmlns:emma="http://www.w3.org/2003/04/emma" version="1.0">
              <emma:interpretation id="{9E65BBC9-B936-4672-A727-66FCB5FFF6B3}" emma:medium="tactile" emma:mode="ink">
                <msink:context xmlns:msink="http://schemas.microsoft.com/ink/2010/main" type="inkWord" rotatedBoundingBox="17647,3820 18628,9909 15779,10368 14798,4279">
                  <msink:destinationLink direction="with" ref="{EEB64F3C-1E3E-43D5-8BDD-F6B78B9EA70C}"/>
                </msink:context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ini,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i.</emma:literal>
                </emma:interpretation>
              </emma:one-of>
            </emma:emma>
          </inkml:annotationXML>
          <inkml:trace contextRef="#ctx0" brushRef="#br0">1622 2145 8,'23'-2'9,"5"0"-1,7 4 0,-1 3-2,-1 6 0,-8 5 0,0 9-1,-12 7-1,-5 7 0,-8 5-1,-5 4 1,-11-3-1,4 6 0,-9-8 0,9-4-1,-1-7 1,5-7 0,8-25 0,5 30 0,-5-30 0,36 4-1,-6-10 1,11-4-1,2-3 0,6-3-1,4 0-2,-5-3-1,6 8-3,-21-12-6,7 9-15,-14 1-3,-26 13 1,33-37 24</inkml:trace>
          <inkml:trace contextRef="#ctx0" brushRef="#br0" timeOffset="489.028">2039 1162 1,'0'0'17,"0"0"8,28-34-12,15 29-4,3-13 0,22 6-2,-2-6-1,18 2-1,-2-5-2,-4 5 0,-4 0-2,-10 3-2,-11 4-1,-18-1-4,-4 10-5,-31 0-7,0 0-8,0 0-1,0 0 20</inkml:trace>
          <inkml:trace contextRef="#ctx0" brushRef="#br0" timeOffset="708.0404">2608 1054 1,'3'21'22,"-1"2"-5,8 16-3,-7-3-3,4 17-2,-9-5-3,4 11-1,-7-8-2,5-3-1,-7-7-1,2-7-1,2-4-2,3-30-6,-5 27-14,5-27-4,0 0 0,0 0 20</inkml:trace>
          <inkml:trace contextRef="#ctx0" brushRef="#br0" timeOffset="2925.1674">1561 3042 3,'0'0'26,"0"0"-1,0 0-10,0 0-9,-23-12-2,23 12-5,10 21-9,-10-21-15,8 27 1,-8-27 6,23 30 18</inkml:trace>
          <inkml:trace contextRef="#ctx0" brushRef="#br0" timeOffset="2241.1281">2669 1020 9,'33'-7'8,"-10"5"-1,5 4-1,2-2-1,6 5-1,2-3 0,0 3-1,0-1-1,0-1 0,-7-3 0,-6-3 0,-25 3 1,36-9 0,-36 9 0,0 0-1,10-23 1,-10 23-2,0 0-3,0 0-4,0 0-7,0 0-10,-33-16 0,33 16 22</inkml:trace>
          <inkml:trace contextRef="#ctx0" brushRef="#br0" timeOffset="-3695.2113">54 55 14,'-30'-2'9,"30"2"0,0 0-1,-26-2-1,26 2-1,0 0 0,0 0-1,0 0 0,0 0 0,0 0 1,23 20 0,0-22 0,25 6 0,8-8-1,23 2 0,15-8-2,20 1 0,8-2-2,5 2 0,-2-3 0,-11 5-1,-17 0 0,-16 3 0,-22 2 1,-19 4-1,-40-2 0,26 9 1,-26-9-1,-36 30 1,-2-5-1,-10 5 1,-11 11-1,-9 5 0,-11 6 0,-2 3-1,-1 0 1,6 0-1,5 0 1,7-3-1,14-6 1,11-5-1,14-4 0,12-3 1,13-4 0,10-7 0,21-7 1,17-3-1,16-8 1,15-3-1,7-6 1,10-3 0,6-7-1,0 3 0,-8 2 1,-8-3-1,-20 5 0,-12 3 0,-16 4 0,-13 0-2,-25 0-2,0 0-4,0 32-9,-25-19-12,-1 3-1,-4-2 1</inkml:trace>
          <inkml:trace contextRef="#ctx0" brushRef="#br0" timeOffset="-3362.1923">1630 590 1,'0'0'10,"33"-2"16,-33 2 0,0 0-16,30 50-2,-27-13 1,7 18-3,-13 4 0,6 12-1,-13-2-1,2 6-1,-5-6-1,3-7-2,0-10-3,-5-13-3,15-7-11,0-32-12,0 0 0,0 0 0</inkml:trace>
          <inkml:trace contextRef="#ctx0" brushRef="#br0" timeOffset="-2498.1427">1866-517 17,'-23'-18'18,"23"18"-2,0 0-3,36-7-2,-13-2-2,22 11-2,-1-6-1,17 4-1,5-5-1,7 1-2,1-1 0,-3 0-1,-5 3-1,-12-5-1,-6 3-2,-20-8-2,0 12-5,-28 0-6,0 0-7,0 0-3,-28-18 0</inkml:trace>
          <inkml:trace contextRef="#ctx0" brushRef="#br0" timeOffset="-2266.1295">2285-578 23,'0'0'20,"-2"48"-2,-14-12-3,16 21-3,-15-2-2,10 16-3,-8-2-3,8-1 0,-5-8-3,5-5 0,3-12-1,-1-11-1,6-7-2,-3-25-6,0 0-16,0 0-3,25-9 0,-17-11 8</inkml:trace>
          <inkml:trace contextRef="#ctx0" brushRef="#br0" timeOffset="-480.0274">507 1619 1,'0'0'9,"-23"5"-2,23-5 0,0 0-1,0 0 0,0 0 1,0 0-1,0 0 0,45 11 0,-6-15-1,22 1-1,7-3 0,16-1-1,7 0-1,6 2-1,0 3 1,-6 0-2,-12 6 1,-13 3 0,-18 7 0,-17 2-1,-21 11 2,-18 8-1,-25 1 0,-10 10 0,-15 2 0,-11 2 0,-7 3 0,-3 0-1,3-8 0,2-1 1,10-5-1,9-7 0,9-3 0,8-6 0,15-4 0,23-19 1,-15 22 1,15-22-1,38 7 1,2-9 0,11-5 0,13 0-1,7-2 1,5-2-1,0-1-1,-2 5 1,-5 0-1,-11 3-1,-7 4 1,-16 0-2,-4 7-2,-31-7-4,30 18-11,-30-18-9,0 0 0,-17 28 10</inkml:trace>
          <inkml:trace contextRef="#ctx0" brushRef="#br0" timeOffset="3109.1779">1612 3593 1,'0'0'23,"-28"21"2,28-21-3,0 0-23,0 0-5,0 0-13,0 0-5,0 0 4,28 4 20</inkml:trace>
          <inkml:trace contextRef="#ctx0" brushRef="#br0" timeOffset="4372.2501">1012 4654 15,'0'0'11,"0"0"-1,0 0-1,38-16-1,-38 16-2,59-9 0,-11 2-2,16 2 0,4-4-1,16 5-1,0-1 0,2 1-1,-4 4-1,-6 0 1,-20 2-1,-11 7 1,-22 5 1,-23-14-1,-5 43 1,-23-11 0,-17 3 0,-16 8-1,-11 3 1,-4 4-1,-3 0-1,3 1 0,10-8 0,5-2 0,13-2 0,15-7 1,13-2 0,17-5 1,3-25-1,36 37 1,7-28 0,15-2 0,8-3-1,13-4 1,5-4-2,2-1 1,3-2-1,-2-2 1,-11 2-1,-8 3 0,-12-1 1,-10 1-1,-10 4 0,-13-3 0,-23 3-1,0 0-2,0 0-3,0 0-8,0 0-13,0 0 0,0 0-1,0 0 22</inkml:trace>
          <inkml:trace contextRef="#ctx0" brushRef="#br0" timeOffset="8452.4835">2146 5084 16,'40'-14'10,"-17"5"-1,5 5 1,-5-8 0,5 12 0,-28 0-2,48 2-2,-48-2 0,33 28-1,-23-5-1,0 13-1,-2 8 1,2 8-1,-5 3 0,5 5-1,-4-3 0,1-5 0,-4-6 0,4-7 0,-4-14 1,2-4 0,-5-21 0,0 0 0,0 0-1,-8-23 1,6-9-1,-1-5 0,3-11-1,5-4-1,3-5 0,7-1 0,6 4 0,4 5-1,5 11 1,6 6 0,0 13 0,4 12-1,1 12 1,0 11 0,-1 11 0,1 10 1,0 9-1,-3 4 0,-3 3 1,-4-1-1,-8-4 0,-11-11-4,1 4-10,-13-41-16,-10 28-1,10-28 0,-43-28 3</inkml:trace>
          <inkml:trace contextRef="#ctx0" brushRef="#br0" timeOffset="9061.5183">2659 3833 3,'0'0'23,"0"0"-10,0 0-2,23 0-1,-23 0-3,40 2 0,-14-6 0,14 6-1,1-9-2,10 5 0,2-3-2,8-2 0,-5 1-1,-3-4-2,-4 1 0,-11-2-3,-5 9-4,-33 2-3,30-12-5,-30 12-3,0 0-1,-38 2 1</inkml:trace>
          <inkml:trace contextRef="#ctx0" brushRef="#br0" timeOffset="9285.5311">3076 3856 20,'0'0'18,"-13"34"-1,0-13-2,13 15-3,-15 1-3,15 11-1,-8 2-4,11 3 0,-6 0-2,8-1 0,-2-6-1,2-5 0,3-7-1,-1-8-1,11-4-4,-18-22-5,33 14-17,-33-14-1,38-16 0,-23-4 15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00:59.01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250E1E-77A8-4589-A082-717FBDA92063}" emma:medium="tactile" emma:mode="ink">
          <msink:context xmlns:msink="http://schemas.microsoft.com/ink/2010/main" type="writingRegion" rotatedBoundingBox="11353,11197 21089,10558 21577,17993 11842,18632">
            <msink:destinationLink direction="with" ref="{1B5419F9-DBF0-486A-A8E0-6E371469070C}"/>
            <msink:destinationLink direction="with" ref="{B57714FA-4DB7-48C9-8EB8-19C541582B2A}"/>
          </msink:context>
        </emma:interpretation>
      </emma:emma>
    </inkml:annotationXML>
    <inkml:traceGroup>
      <inkml:annotationXML>
        <emma:emma xmlns:emma="http://www.w3.org/2003/04/emma" version="1.0">
          <emma:interpretation id="{170B51C7-FD8B-4E39-BD9F-005217BDAB41}" emma:medium="tactile" emma:mode="ink">
            <msink:context xmlns:msink="http://schemas.microsoft.com/ink/2010/main" type="paragraph" rotatedBoundingBox="11334,11649 20209,10543 20454,12504 11578,136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59A6DC-F1DC-41DE-AC9B-FED30242AA18}" emma:medium="tactile" emma:mode="ink">
              <msink:context xmlns:msink="http://schemas.microsoft.com/ink/2010/main" type="inkBullet" rotatedBoundingBox="11437,12479 13457,12227 13480,12420 11461,12671"/>
            </emma:interpretation>
            <emma:one-of disjunction-type="recognition" id="oneOf0">
              <emma:interpretation id="interp0" emma:lang="en-US" emma:confidence="0">
                <emma:literal>_</emma:literal>
              </emma:interpretation>
              <emma:interpretation id="interp1" emma:lang="en-US" emma:confidence="0">
                <emma:literal>-</emma:literal>
              </emma:interpretation>
              <emma:interpretation id="interp2" emma:lang="en-US" emma:confidence="0">
                <emma:literal>•</emma:literal>
              </emma:interpretation>
              <emma:interpretation id="interp3" emma:lang="en-US" emma:confidence="0">
                <emma:literal>.</emma:literal>
              </emma:interpretation>
              <emma:interpretation id="interp4" emma:lang="en-US" emma:confidence="0">
                <emma:literal>~</emma:literal>
              </emma:interpretation>
            </emma:one-of>
          </emma:emma>
        </inkml:annotationXML>
        <inkml:trace contextRef="#ctx0" brushRef="#br0">-3409 7963 1,'0'0'2,"0"0"20,2 21-8,29-10-6,10-4 1,30 2-1,15-9 0,39 5-1,14-12-2,29 2-1,5-8-1,10 1-1,0-1-2,-5-1-1,-13 2-3,-25-1-6,-18 4-15,-21 4 1,-25-2-2,-17 5 24</inkml:trace>
      </inkml:traceGroup>
      <inkml:traceGroup>
        <inkml:annotationXML>
          <emma:emma xmlns:emma="http://www.w3.org/2003/04/emma" version="1.0">
            <emma:interpretation id="{6D725AD8-AA6D-4B91-8709-836D279194C4}" emma:medium="tactile" emma:mode="ink">
              <msink:context xmlns:msink="http://schemas.microsoft.com/ink/2010/main" type="line" rotatedBoundingBox="14474,11258 20209,10543 20454,12504 14718,13219"/>
            </emma:interpretation>
          </emma:emma>
        </inkml:annotationXML>
        <inkml:traceGroup>
          <inkml:annotationXML>
            <emma:emma xmlns:emma="http://www.w3.org/2003/04/emma" version="1.0">
              <emma:interpretation id="{0152B9F9-266A-422C-9A3E-46C1AABDF47A}" emma:medium="tactile" emma:mode="ink">
                <msink:context xmlns:msink="http://schemas.microsoft.com/ink/2010/main" type="inkWord" rotatedBoundingBox="14474,11258 20209,10543 20454,12504 14718,13219">
                  <msink:destinationLink direction="with" ref="{EEB64F3C-1E3E-43D5-8BDD-F6B78B9EA70C}"/>
                </msink:context>
              </emma:interpretation>
              <emma:one-of disjunction-type="recognition" id="oneOf1">
                <emma:interpretation id="interp5" emma:lang="en-US" emma:confidence="0">
                  <emma:literal>0.1×1</emma:literal>
                </emma:interpretation>
                <emma:interpretation id="interp6" emma:lang="en-US" emma:confidence="0">
                  <emma:literal>01×1</emma:literal>
                </emma:interpretation>
                <emma:interpretation id="interp7" emma:lang="en-US" emma:confidence="0">
                  <emma:literal>04×1</emma:literal>
                </emma:interpretation>
                <emma:interpretation id="interp8" emma:lang="en-US" emma:confidence="0">
                  <emma:literal>041×1</emma:literal>
                </emma:interpretation>
                <emma:interpretation id="interp9" emma:lang="en-US" emma:confidence="0">
                  <emma:literal>0.6×1</emma:literal>
                </emma:interpretation>
              </emma:one-of>
            </emma:emma>
          </inkml:annotationXML>
          <inkml:trace contextRef="#ctx0" brushRef="#br0" timeOffset="-2702.1546">1518 7099 14,'-5'-25'21,"5"25"-7,0 0-2,0 0-2,0 0-3,0 0 1,0 0-1,0 0 2,-21 27-2,11-6 0,5 18 0,-10-1-1,2 20-1,-7 1-1,2 19-1,0 4 0,6 10-1,-4-1 0,9 5-1,4 0 0,8 0-1,8-7 1,5-9 0,0-6 0,4-10-1,1-12 1,3-6 0,-1-14 0,-2-7-1,-23-25 0,36 28-1,-36-28 0,0 0-3,28 11-3,-28-11-7,0 0-17,0 0 0,-21-23 0,21 23-1</inkml:trace>
          <inkml:trace contextRef="#ctx0" brushRef="#br0" timeOffset="-3880.2219">1373 7343 10,'0'0'23,"0"0"-1,0 0-7,0 0-10,0 0-2,31 5-5,-31-5-9,0 0-10,0 30-2,0-30 3</inkml:trace>
          <inkml:trace contextRef="#ctx0" brushRef="#br0" timeOffset="-2279.1304">1731 7467 1,'0'0'25,"31"-16"1,-31 16 1,28 2-13,2 19-5,-2-5 0,15 18-4,1 5 0,9 9-1,3-2-1,2 4-1,-4-4-2,-3-5 0,-11-4-2,-7-15 0,-2-1-4,-31-21-3,30 9-8,-30-9-11,0-20-1,-7-3 2</inkml:trace>
          <inkml:trace contextRef="#ctx0" brushRef="#br0" timeOffset="-1971.1127">2377 7346 10,'0'0'24,"0"0"0,0 0-10,-28 20-4,18 6 0,-18-1-2,2 16-1,-17 7 0,8 11 0,-16 1-3,7 4-1,-4-2-1,5-3-1,7-4-3,3-12-2,13-1-7,-5-20-11,15-1-7,10-21 0,0 0 0</inkml:trace>
          <inkml:trace contextRef="#ctx0" brushRef="#br0" timeOffset="-1620.0927">2712 7819 22,'0'0'28,"10"32"2,-7-9-2,-3 0-21,8 16 0,-8 0-2,7 9-1,-4 2-1,2 0-1,-3-2-1,3-4 0,-2-8-1,-3-4-1,5-4-2,-5-28-4,3 32-12,-3-32-10,0 0 0,0 0-1</inkml:trace>
          <inkml:trace contextRef="#ctx0" brushRef="#br0" timeOffset="-984.0563">3088 6884 12,'0'0'26,"26"-14"2,-26 14 0,35 32-20,-22 0 1,12 28-2,-4 4-2,7 23 1,-6 4-1,6 19-2,-2-3 0,-1 3 0,-2-9-1,-8-8-1,-4-8 1,-9-12-1,-4-9 0,-6-16 0,-5-9-2,-7-16-3,7 4-5,-15-15-21,28-12 0,-38 2-2,38-2 0</inkml:trace>
          <inkml:trace contextRef="#ctx0" brushRef="#br0" timeOffset="8076.4619">3452 6266 12,'0'0'9,"0"0"-1,0 0-2,0 0 0,0 0-1,0 0 0,0 0 0,0 0 0,0 0 1,0 0 0,0 0 0,25 7 0,0-9 0,16 2-1,5-7 0,12 2-2,11-1-1,5-8-1,2 5 0,-5-5-1,-8 7 1,-12-4-2,-8 4 0,-15-2-3,-28 9-5,0 0-7,0 0-10,-22 20 0,-11-13 1</inkml:trace>
          <inkml:trace contextRef="#ctx0" brushRef="#br0" timeOffset="8444.483">3843 6262 2,'-28'0'21,"28"0"-9,0 0 2,0 0-3,0 0 0,0 0 0,0 0 0,5 20-2,-2 1-1,-16 0-2,10 11-1,-9 2-1,4 7-1,-7 2-1,5 1 0,-6-3-1,9-4-1,-1-3 0,0-9-2,8-2-2,0-23-6,-5 21-18,5-21-1,0 0 0,8-21-1</inkml:trace>
          <inkml:trace contextRef="#ctx0" brushRef="#br0" timeOffset="760.0435">3962 7533 16,'38'-2'23,"11"0"-12,19 4 2,4-7-3,22 8 0,2-12-2,16 6-1,0-6-2,7 5 0,-5-8-1,3 1-2,-10-1 0,-3 1 0,-17-1-1,-9 3-1,-12 0 1,-12 0-1,-16 4 0,-13-1-1,-2 6-1,-23 0-3,0 0-5,0 0-15,0 0-1,0 0-2,0 0 6</inkml:trace>
          <inkml:trace contextRef="#ctx0" brushRef="#br0" timeOffset="-6040.3455">491 6678 10,'0'0'10,"0"0"0,13 25 1,-13-25 0,-10 39-1,0-7 0,2 18-1,-12 10-1,2 18-1,-15 8-2,2 17 0,-9 12-1,-1 13-1,-10-5-1,3 8 0,0-10-1,7-5 0,0-10 0,8-10 1,5-21-1,6-13 0,6-14 0,9-14 0,2-9-1,5-25 1,-5 23-1,5-23-1,0 0-1,0 0-3,0 0-4,7-25-8,-7 25-11,0 0 0,5-23-1</inkml:trace>
          <inkml:trace contextRef="#ctx0" brushRef="#br0" timeOffset="-6911.3953">280 7284 12,'0'0'12,"-5"-25"0,5 25-2,-10-25 0,10 25-1,-20-21-1,20 21-1,-41-11-2,11 8-1,-3 8 0,-8 4-2,-5 7 0,-5 5-1,-2 8 1,2 6-1,3 8 1,5 8-1,10 8-1,10 3 1,10 6 0,16-1 0,9 1 0,19-6-1,15 0 1,4-14 1,14-9 0,2-16-1,10-14 1,1-14 0,1-11 0,-12-14 0,-5-15 0,-15-15 0,-8-6 0,-12-10 0,-19-1-1,-14-8 0,-16 0 0,-13 3-1,-7 9 1,-5 7-2,-8 8-1,-3 20-2,-4 8-3,9 25-5,-9 5-11,12 14-5,3 7-1,12 4 2</inkml:trace>
        </inkml:traceGroup>
      </inkml:traceGroup>
    </inkml:traceGroup>
    <inkml:traceGroup>
      <inkml:annotationXML>
        <emma:emma xmlns:emma="http://www.w3.org/2003/04/emma" version="1.0">
          <emma:interpretation id="{731DE3C9-2441-4A1C-A199-C6849D723A44}" emma:medium="tactile" emma:mode="ink">
            <msink:context xmlns:msink="http://schemas.microsoft.com/ink/2010/main" type="paragraph" rotatedBoundingBox="11702,13262 21225,12637 21351,14554 11828,151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DD39F5-B8A0-4199-B9B1-6E7B999E84F2}" emma:medium="tactile" emma:mode="ink">
              <msink:context xmlns:msink="http://schemas.microsoft.com/ink/2010/main" type="inkBullet" rotatedBoundingBox="11730,13684 15417,13442 15515,14936 11828,15178"/>
            </emma:interpretation>
            <emma:one-of disjunction-type="recognition" id="oneOf2">
              <emma:interpretation id="interp10" emma:lang="en-US" emma:confidence="0">
                <emma:literal>-0</emma:literal>
              </emma:interpretation>
              <emma:interpretation id="interp11" emma:lang="en-US" emma:confidence="0">
                <emma:literal>-0/</emma:literal>
              </emma:interpretation>
              <emma:interpretation id="interp12" emma:lang="en-US" emma:confidence="0">
                <emma:literal>-of</emma:literal>
              </emma:interpretation>
              <emma:interpretation id="interp13" emma:lang="en-US" emma:confidence="0">
                <emma:literal>-o/</emma:literal>
              </emma:interpretation>
              <emma:interpretation id="interp14" emma:lang="en-US" emma:confidence="0">
                <emma:literal>-0}</emma:literal>
              </emma:interpretation>
            </emma:one-of>
          </emma:emma>
        </inkml:annotationXML>
        <inkml:trace contextRef="#ctx0" brushRef="#br0" timeOffset="9876.5649">-3053 9443 9,'-23'-18'10,"23"18"0,0 0-1,0 0-2,0 0 0,-23 9 0,23-9-1,0 0 1,5 23-1,-5-23 0,25 20 1,-2-13-1,20 4-1,16-4 0,25 2-1,17-4 0,24 2-1,10-5-1,9 3 0,6-3-1,-2 0 0,-14-2 0,-14 3 0,-21-6-1,-15 3 0,-16 0 1,-9-2-1,-16 2 0,-5 0 0,-7 0 0,-3 0 0,-6 0 0,1 2 0,-23-2 0,38 3 0,-38-3 0,41 2 0,-18 0-1,-23-2-1,46 5-3,-46-5-4,53 2-14,-53-2-4,46-4-1,-46 4 0</inkml:trace>
        <inkml:trace contextRef="#ctx0" brushRef="#br0" timeOffset="10703.6122">344 9283 1,'0'0'19,"0"-28"3,0 28-6,0 0-7,-23-23-2,23 23-2,-33-6 0,5 3-2,-2 10 1,-11 5-1,-7 6 0,-8 5 0,0 11 0,-3 7 0,9 7 0,4 3-1,13 6 0,12-2 0,21 2-1,18-5 0,18-4 0,10-9 1,17-9 0,8-16 0,11-7-1,-1-17 2,0-6-1,-10-13 0,-5-6 0,-10-8 0,-15 0-1,-16-8 0,-17 1 0,-16-3 0,-14 5-1,-14 3 0,-12 3-2,-3 13 0,-8 1-3,9 19-4,-9 0-6,24 16-12,-4 0-1,39-7-1,-30 25 7</inkml:trace>
        <inkml:trace contextRef="#ctx0" brushRef="#br0" timeOffset="11084.634">570 8926 13,'0'0'21,"0"0"1,0 0-10,0 0-4,0 0 0,-18 30-2,6-7 1,-1 25 0,-15 7 2,3 20-3,-21 12 1,3 23-2,-13 11 0,0 16-2,-5 3-2,5-5 0,5-10 0,3-10 0,7-17-1,8-16 1,5-22-3,8-19 0,10-9-3,10-32-3,-10 30-9,10-30-12,22-7 1,-22 7-1,44-39 6</inkml:trace>
      </inkml:traceGroup>
      <inkml:traceGroup>
        <inkml:annotationXML>
          <emma:emma xmlns:emma="http://www.w3.org/2003/04/emma" version="1.0">
            <emma:interpretation id="{773F94C0-55B9-4769-8295-819FE919588B}" emma:medium="tactile" emma:mode="ink">
              <msink:context xmlns:msink="http://schemas.microsoft.com/ink/2010/main" type="line" rotatedBoundingBox="16112,12972 21225,12637 21351,14554 16238,14889"/>
            </emma:interpretation>
          </emma:emma>
        </inkml:annotationXML>
        <inkml:traceGroup>
          <inkml:annotationXML>
            <emma:emma xmlns:emma="http://www.w3.org/2003/04/emma" version="1.0">
              <emma:interpretation id="{D67D4B9D-701B-4BC6-AEB0-5FC860D38B31}" emma:medium="tactile" emma:mode="ink">
                <msink:context xmlns:msink="http://schemas.microsoft.com/ink/2010/main" type="inkWord" rotatedBoundingBox="16112,12972 21225,12637 21351,14554 16238,14889"/>
              </emma:interpretation>
              <emma:one-of disjunction-type="recognition" id="oneOf3">
                <emma:interpretation id="interp15" emma:lang="en-US" emma:confidence="0">
                  <emma:literal>exit</emma:literal>
                </emma:interpretation>
                <emma:interpretation id="interp16" emma:lang="en-US" emma:confidence="1">
                  <emma:literal>(x 2) =</emma:literal>
                </emma:interpretation>
                <emma:interpretation id="interp17" emma:lang="en-US" emma:confidence="0">
                  <emma:literal>(22) =</emma:literal>
                </emma:interpretation>
                <emma:interpretation id="interp18" emma:lang="en-US" emma:confidence="0">
                  <emma:literal>(t2) =</emma:literal>
                </emma:interpretation>
                <emma:interpretation id="interp19" emma:lang="en-US" emma:confidence="0">
                  <emma:literal>(Xy</emma:literal>
                </emma:interpretation>
              </emma:one-of>
            </emma:emma>
          </inkml:annotationXML>
          <inkml:trace contextRef="#ctx0" brushRef="#br0" timeOffset="11520.6588">1622 9182 2,'3'-23'20,"-3"23"1,0 0-9,0 0-3,0 0 0,-31-2-2,16 25 0,-16 0 1,3 20-1,-12 1 0,7 22-1,-8 0-1,11 17-2,7-1-1,15 3 0,16-5-1,12-9 0,13-10-2,8-15-2,17-7-7,-7-23-15,10-12-2,-3-17 0,-7-10-1</inkml:trace>
          <inkml:trace contextRef="#ctx0" brushRef="#br0" timeOffset="11821.6762">1991 9246 24,'0'0'28,"33"2"-1,-33-2-4,43 28-14,-15-5-2,15 11-1,0 3-3,8 6 0,0-2-1,0-2-2,2-2-2,-10-12-2,3 2-7,-18-15-16,-3-8 0,-25-4-1,26-18 0</inkml:trace>
          <inkml:trace contextRef="#ctx0" brushRef="#br0" timeOffset="12076.6907">2664 9127 26,'8'-23'26,"-8"23"-1,0 0-4,-31 12-12,16 18-2,-21 4-2,1 12-2,-16 6 0,-3 12 0,-7 3 0,6 3-2,-1-1-1,5-9-2,13 6-5,-5-18-11,20 0-9,7-18-1,11-7 0</inkml:trace>
          <inkml:trace contextRef="#ctx0" brushRef="#br0" timeOffset="12535.717">2783 9532 9,'0'0'22,"28"-16"0,-28 16 1,38-14-18,-7 14 0,-3 0-2,7 5 0,-4 4 0,2 7 0,-10 9 0,-3 7 0,-17 16-1,-6 9 1,-10 7 0,-7 10 0,-8-6 0,0 3-1,-2-9 0,7-3 0,3-17 0,12-8 1,8-11-1,0-23 0,41 20 0,-3-20 0,7-4 0,9-5-1,4-3 0,1-4-1,-1 5-4,-10-12-8,-2 11-15,-18-1-2,-3 1 1,-25 12-1</inkml:trace>
          <inkml:trace contextRef="#ctx0" brushRef="#br0" timeOffset="12920.739">3571 9098 1,'0'0'22,"38"-19"1,-38 19 1,31 3-11,-8 24-2,-13 3-3,10 22-1,-10 5 0,8 21 0,-13 9-2,3 16-1,-11-2-2,-5 6 1,-4-6-2,-9-5 0,-6-9-2,-9-16-3,0-5-7,-12-20-16,5-14 0,-3-19-2,5-8 1</inkml:trace>
          <inkml:trace contextRef="#ctx0" brushRef="#br0" timeOffset="13572.7763">3810 8400 1,'0'0'16,"0"0"8,20-30 0,-20 30-11,41-23-2,-18 7-2,17 10-2,4-8-2,9 9 0,0-8-2,8 8 0,-2-4-2,-3 4-1,-6 3-1,-6-5-2,-6 5-3,-38 2-7,40-14-12,-40 14-1,0 0 0,0 0 5</inkml:trace>
          <inkml:trace contextRef="#ctx0" brushRef="#br0" timeOffset="13785.7885">4237 8283 6,'0'35'23,"0"-8"1,0 12-5,-5 0-5,7 16-3,-9-3-3,7 10-3,-8-7-1,5 0-2,-2-9-1,0-10-1,3-4-3,-3-11-4,5-21-11,2 27-8,-2-27 0,0 0 0</inkml:trace>
          <inkml:trace contextRef="#ctx0" brushRef="#br0" timeOffset="14648.8379">4587 9395 1,'0'0'18,"0"0"4,0 0 2,0 0-11,-25 0-1,25 0-3,0 0-2,0 0-1,0 0 0,0 0-2,0 0 0,25-9-1,-25 9 0,51-9-1,-13 2-1,13 2 0,10-4 0,13 2 0,7 0 0,11 0-1,9 1 0,9-1 1,4 2-1,3-2 1,0 3 0,-3-1 0,-7 1 0,2 1 0,-10-1 0,-5 1 1,-15 1 0,-10 2 0,-11-2 0,-10 2 1,-15 0-1,-5 2 1,-28-2 0,23-2-1,-23 2 0,0 0-1,0 0 0,0 0 0,0 0-1,0 0 0,0 0-1,0 0 1,0 0-2,0 0-2,0 0-4,0 0-22,0 0-1,0 0 0,0 0-2</inkml:trace>
        </inkml:traceGroup>
      </inkml:traceGroup>
    </inkml:traceGroup>
    <inkml:traceGroup>
      <inkml:annotationXML>
        <emma:emma xmlns:emma="http://www.w3.org/2003/04/emma" version="1.0">
          <emma:interpretation id="{413F7624-0E16-4CF8-8D44-0F5477565BE7}" emma:medium="tactile" emma:mode="ink">
            <msink:context xmlns:msink="http://schemas.microsoft.com/ink/2010/main" type="paragraph" rotatedBoundingBox="12203,15464 20630,15041 20783,18080 12355,185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386202-E3C6-46BB-AC72-3C4342BA7D20}" emma:medium="tactile" emma:mode="ink">
              <msink:context xmlns:msink="http://schemas.microsoft.com/ink/2010/main" type="inkBullet" rotatedBoundingBox="12320,17788 14502,17679 14507,17782 12325,17891"/>
            </emma:interpretation>
            <emma:one-of disjunction-type="recognition" id="oneOf4">
              <emma:interpretation id="interp20" emma:lang="en-US" emma:confidence="0">
                <emma:literal>_</emma:literal>
              </emma:interpretation>
              <emma:interpretation id="interp21" emma:lang="en-US" emma:confidence="0">
                <emma:literal>-</emma:literal>
              </emma:interpretation>
              <emma:interpretation id="interp22" emma:lang="en-US" emma:confidence="0">
                <emma:literal>=</emma:literal>
              </emma:interpretation>
              <emma:interpretation id="interp23" emma:lang="en-US" emma:confidence="0">
                <emma:literal>.</emma:literal>
              </emma:interpretation>
              <emma:interpretation id="interp24" emma:lang="en-US" emma:confidence="0">
                <emma:literal>•</emma:literal>
              </emma:interpretation>
            </emma:one-of>
          </emma:emma>
        </inkml:annotationXML>
        <inkml:trace contextRef="#ctx0" brushRef="#br0" timeOffset="22419.2823">-2527 13273 6,'0'0'11,"0"0"0,0 0 1,0 0-1,25 14-1,-25-14 0,43 5-1,-43-5-2,51 7-1,-23-7-1,10 4 0,-2-6 0,12 4-1,3-4 0,15 2 0,8-7-1,17 2 0,8 1-1,15-1 0,11-2-1,15 5 0,5-2 0,7 1 0,-2 1-1,-5 2 1,-11-2-1,-12-1 0,-20 3 1,-18-2 0,-26 0 0,-14 2 0,-22-2 1,-22 2-1,0 0 1,0 0-1,0 0 0,0 0-1,0 0-4,-30 11-7,30-11-15,0 0-2,0 0 0,-23 7-2</inkml:trace>
      </inkml:traceGroup>
      <inkml:traceGroup>
        <inkml:annotationXML>
          <emma:emma xmlns:emma="http://www.w3.org/2003/04/emma" version="1.0">
            <emma:interpretation id="{A9D6E8C5-99D2-4C8B-9881-7470F225ED73}" emma:medium="tactile" emma:mode="ink">
              <msink:context xmlns:msink="http://schemas.microsoft.com/ink/2010/main" type="line" rotatedBoundingBox="14867,15330 20630,15041 20783,18080 15019,18369"/>
            </emma:interpretation>
          </emma:emma>
        </inkml:annotationXML>
        <inkml:traceGroup>
          <inkml:annotationXML>
            <emma:emma xmlns:emma="http://www.w3.org/2003/04/emma" version="1.0">
              <emma:interpretation id="{493F6602-0CC3-40CF-A174-0E0B9876A699}" emma:medium="tactile" emma:mode="ink">
                <msink:context xmlns:msink="http://schemas.microsoft.com/ink/2010/main" type="inkWord" rotatedBoundingBox="14867,15330 20630,15041 20783,18080 15019,18369"/>
              </emma:interpretation>
              <emma:one-of disjunction-type="recognition" id="oneOf5">
                <emma:interpretation id="interp25" emma:lang="en-US" emma:confidence="0">
                  <emma:literal>dint</emma:literal>
                </emma:interpretation>
                <emma:interpretation id="interp26" emma:lang="en-US" emma:confidence="0">
                  <emma:literal>¢ sixes =</emma:literal>
                </emma:interpretation>
                <emma:interpretation id="interp27" emma:lang="en-US" emma:confidence="0">
                  <emma:literal>¢ nixes =</emma:literal>
                </emma:interpretation>
                <emma:interpretation id="interp28" emma:lang="en-US" emma:confidence="0">
                  <emma:literal>quint</emma:literal>
                </emma:interpretation>
                <emma:interpretation id="interp29" emma:lang="en-US" emma:confidence="0">
                  <emma:literal>¢ ixias =</emma:literal>
                </emma:interpretation>
              </emma:one-of>
            </emma:emma>
          </inkml:annotationXML>
          <inkml:trace contextRef="#ctx0" brushRef="#br0" timeOffset="15704.8983">1518 11458 37,'2'20'27,"-2"-20"0,0 0-4,0 0-31,16 21-16,-16-21-1,0 0-2,25 4-1</inkml:trace>
          <inkml:trace contextRef="#ctx0" brushRef="#br0" timeOffset="18448.0552">1858 12530 30,'0'0'25,"-40"37"1,14-1 0,-7 12-20,8 19 0,-3 8-3,8 12 1,2 0-2,13 2 0,7-2 0,16-11-1,10-10-1,8-18-4,17-5-12,-2-17-10,5-13 0,-3-10-2,-7-8-1</inkml:trace>
          <inkml:trace contextRef="#ctx0" brushRef="#br0" timeOffset="15899.9094">1642 11826 50,'-5'23'31,"5"-23"-1,0 0-3,0 0-28,0 0-14,0 0-12,23-7-2,-23 7-1,0 0-1</inkml:trace>
          <inkml:trace contextRef="#ctx0" brushRef="#br0" timeOffset="15515.8875">1673 10760 44,'0'0'28,"-23"-27"0,23 27-11,0 0-9,0 0-3,0 0-4,0 0-4,0 0-12,25 11-12,-25-11 0,23 5-1,-23-5-2</inkml:trace>
          <inkml:trace contextRef="#ctx0" brushRef="#br0" timeOffset="19160.0959">2095 12690 9,'0'0'23,"0"0"2,0 0 0,0 0-12,0 0-1,30 7-3,-30-7-2,51 48 0,-15-14-1,12 15-2,5 3-1,3 10 0,3-5-2,-1 0-1,-5-9-2,-7-11-3,-3-3-5,-20-18-8,3-2-9,-26-14-1,0 0 0,0 0 0</inkml:trace>
          <inkml:trace contextRef="#ctx0" brushRef="#br0" timeOffset="19441.1119">2796 12633 32,'0'0'26,"0"0"1,-30-7-1,-1 19-16,3 15-2,-13 5-4,-2 18-1,-13 5 0,0 12-1,-10 1 0,5 5-1,0-6-1,8-8-3,12 1-8,1-19-16,19-5 0,6-15-1,15-21-1</inkml:trace>
          <inkml:trace contextRef="#ctx0" brushRef="#br0" timeOffset="20004.1442">2994 13063 12,'31'-7'23,"-31"7"0,28-9 0,-28 9-13,25 7-3,-25-7-1,23 37-1,-15-10-1,-1 12-1,-7 4 1,0 5-2,-2-2 1,-6-3-2,0-4 1,3-9-1,-2-7 1,7-23-1,-8 25 1,8-25 0,0 0-1,0 0 1,15-36-1,1 10 0,1-3-1,6-1 0,3-2 0,2 4 0,2 6-1,1 3 1,-1 12 0,1 12 0,-3 9 0,-3 6-1,0 10 2,-2 2-1,-5 5 0,0-1-1,0 3-3,-16-16-11,8 4-12,-10-27 0,8 26-1,-8-26 0</inkml:trace>
          <inkml:trace contextRef="#ctx0" brushRef="#br0" timeOffset="20400.1668">3718 12484 8,'26'10'22,"-26"-10"2,25 32 0,-7 2-13,-3 9-1,11 21-1,-6 5-2,5 18-1,-4 2 0,2 7-2,-11 0 0,-4 3-2,-11-10 1,-4-7-2,-11-9 1,-7-9-3,-6-7-4,-7-18-13,5-2-9,-5-16-1,5-10 0</inkml:trace>
          <inkml:trace contextRef="#ctx0" brushRef="#br0" timeOffset="21009.2017">3929 11945 5,'0'0'23,"0"0"0,33-14 2,-33 14-14,49-9-1,-21 2-2,17 7-2,1-5 0,13 5-2,-4-4 0,6 4-2,-2-2-2,-6-1-1,-2 3-3,-13-9-6,0 7-15,-38 2-1,26-9 1,-26 9-2</inkml:trace>
          <inkml:trace contextRef="#ctx0" brushRef="#br0" timeOffset="23824.3627">4438 13200 4,'0'0'6,"0"0"-2,0 0 0,-28-9 0,28 9-1,0 0 0,-31 2 0,31-2 0,-30 7 0,30-7 0,-41 7 0,18-2 0,0-1 0,0 1 0,23-5-1,-33 7 0,33-7-1,-23 7 0,23-7 1,0 0 0,0 0 0,0 0 1,0 0 1,0 0 0,0 0 2,23 9-1,3-12 0,4-3-1,16 1 1,10-4-2,15 2 1,5-2-2,11 2 0,7-2 0,2 4-1,6 1 1,-1 1-1,-4 1 0,0 0 0,-1 2 0,-2 0 0,-5 0-1,-8-2 2,-7-1-1,-5 3 0,-13-2 1,-8 0 0,-13-1-1,-7 3 0,-28 0 1,36-4-1,-36 4 0,0 0 1,0 0-1,0 0 0,0 0 0,0 0 0,0 0 0,0 0 0,0 0 0,0 0-1,0 0 0,0 0 0,0 0 0,0 0 0,0 0 0,0 0 0,0 0 0,0 0 1,0 0-1,0 0 0,0 0 0,0 0 0,0 0 0,0 0 0,0 0 0,0 0 0,0 0 0,0 0 0,0 0 0,0 0-1,0 0-1,0 0-3,25 2-11,-25-2-12,0 0 1,0 0-2,0 0-1</inkml:trace>
          <inkml:trace contextRef="#ctx0" brushRef="#br0" timeOffset="21249.2154">4389 11876 12,'8'28'24,"-8"-28"1,0 38 0,7 1-12,-14-2-3,9 13-1,-12-2-3,8 7-2,-6-7-1,3 0-1,-3-13-1,1-6-2,4-4-3,3-25-10,-7 21-12,7-21-1,0 0 0,0 0-2</inkml:trace>
          <inkml:trace contextRef="#ctx0" brushRef="#br0" timeOffset="17532.0028">850 12860 1,'0'0'20,"-26"-32"2,26 32-1,-38-39-10,15 25-1,-12-4-1,4 8-2,-15 4-2,-2 10-1,-10 5-1,-3 19-1,-5 4 0,7 16 0,-2 2 0,5 10 0,11 1-1,9 6 0,16-6 0,20-6 0,17-7 0,22-9 0,19-9 1,16-12-1,12-11 0,11-11 0,2-13 0,-5-5 0,-8-8-1,-12-7 1,-16-6 0,-15-7-1,-22-5 1,-19-5 0,-19 3-1,-14-2-1,-10 6-1,-14 0-3,6 21-5,-12-2-14,16 20-3,-4 1 0,24 8-1</inkml:trace>
          <inkml:trace contextRef="#ctx0" brushRef="#br0" timeOffset="17876.0225">1055 12276 2,'-10'-25'19,"10"25"2,0 0 0,0 0-12,-5 28 0,-2-1-1,1 21 0,-19 9 1,0 28 0,-24 13-2,-4 21-1,-21 7-3,-2 11 1,-13 3-2,5-3 0,0-7-1,6-18 0,12-13-2,10-22-3,20-6-8,3-25-14,20-14-1,13-32 0,0 0-2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09:39.7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2EDE284-9C77-4042-9AB2-64C83BAECA77}" emma:medium="tactile" emma:mode="ink">
          <msink:context xmlns:msink="http://schemas.microsoft.com/ink/2010/main" type="writingRegion" rotatedBoundingBox="1494,4664 24559,4275 24758,16048 1692,16436"/>
        </emma:interpretation>
      </emma:emma>
    </inkml:annotationXML>
    <inkml:traceGroup>
      <inkml:annotationXML>
        <emma:emma xmlns:emma="http://www.w3.org/2003/04/emma" version="1.0">
          <emma:interpretation id="{DD552347-193D-4448-9C7E-56D72F6A35E4}" emma:medium="tactile" emma:mode="ink">
            <msink:context xmlns:msink="http://schemas.microsoft.com/ink/2010/main" type="paragraph" rotatedBoundingBox="4552,4738 10931,4256 10998,5143 4619,56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E3060EA-9A67-42E1-B0CE-0B5884D1687C}" emma:medium="tactile" emma:mode="ink">
              <msink:context xmlns:msink="http://schemas.microsoft.com/ink/2010/main" type="line" rotatedBoundingBox="4552,4738 10931,4256 10998,5143 4619,5625"/>
            </emma:interpretation>
          </emma:emma>
        </inkml:annotationXML>
        <inkml:traceGroup>
          <inkml:annotationXML>
            <emma:emma xmlns:emma="http://www.w3.org/2003/04/emma" version="1.0">
              <emma:interpretation id="{3815BF75-34B2-45E4-B636-B684A11929CC}" emma:medium="tactile" emma:mode="ink">
                <msink:context xmlns:msink="http://schemas.microsoft.com/ink/2010/main" type="inkWord" rotatedBoundingBox="4552,4738 5095,4697 5151,5430 4607,5472"/>
              </emma:interpretation>
              <emma:one-of disjunction-type="recognition" id="oneOf0">
                <emma:interpretation id="interp0" emma:lang="en-US" emma:confidence="1">
                  <emma:literal>^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h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M</emma:literal>
                </emma:interpretation>
              </emma:one-of>
            </emma:emma>
          </inkml:annotationXML>
          <inkml:trace contextRef="#ctx0" brushRef="#br0">355-433 5,'0'0'23,"-23"-14"-9,23 14-2,0 0-2,0 0-2,0 0 0,0 0-1,-5-23 0,5 23-1,23-57 0,-3 16-2,1-16 0,6-5-2,-1-7 0,4-4 0,-4 0-1,-1 9 2,-4 9-2,-4 12 1,-4 8-1,-3 10 0,-10 25 0,0 0 0,0 0 0,26 16 0,-11 18 0,3 12-1,2 11 1,5 10-1,3 4 1,3 6-1,-3-1 1,-3-10-2,-5-6 2,1-10 0,-8-13 0,-3-8 0,-10-29 0,12 30 0,-12-30-1,0 0-1,0 0-2,-10-41-2,10 41-9,-15-41-17,12 18-1,-4-5 0,9 3 9</inkml:trace>
        </inkml:traceGroup>
        <inkml:traceGroup>
          <inkml:annotationXML>
            <emma:emma xmlns:emma="http://www.w3.org/2003/04/emma" version="1.0">
              <emma:interpretation id="{ADCC3255-20AB-4507-9AF8-7E3A095F1EB4}" emma:medium="tactile" emma:mode="ink">
                <msink:context xmlns:msink="http://schemas.microsoft.com/ink/2010/main" type="inkWord" rotatedBoundingBox="10195,4544 10948,4487 10998,5143 10244,5200"/>
              </emma:interpretation>
              <emma:one-of disjunction-type="recognition" id="oneOf1">
                <emma:interpretation id="interp5" emma:lang="en-US" emma:confidence="1">
                  <emma:literal>T</emma:literal>
                </emma:interpretation>
                <emma:interpretation id="interp6" emma:lang="en-US" emma:confidence="0">
                  <emma:literal>J</emma:literal>
                </emma:interpretation>
                <emma:interpretation id="interp7" emma:lang="en-US" emma:confidence="0">
                  <emma:literal>=</emma:literal>
                </emma:interpretation>
                <emma:interpretation id="interp8" emma:lang="en-US" emma:confidence="0">
                  <emma:literal>Y</emma:literal>
                </emma:interpretation>
                <emma:interpretation id="interp9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29820.7056">5922-1295 14,'18'20'9,"-18"-20"-1,28 12 0,-5-8-2,2-1 0,8-1-1,8-7-1,10 3 0,7-7-2,6 2 0,2-2-1,2-3 0,-1 3 0,-6 2-1,-11 0 1,-6 1 0,-17 3 0,-27 3 0,31-4-1,-31 4-1,0 0-1,0 0-2,-23 7-3,0-5-5,23-2-4,-40 14-7,7-10 14</inkml:trace>
          <inkml:trace contextRef="#ctx0" brushRef="#br0" timeOffset="30197.7272">6258-1256 5,'0'0'13,"12"22"-2,-12-22-3,-5 44 1,-2-5-2,2 9-2,-6 2 0,4 7-3,-3 0 1,5-2-3,-3-2 2,5-5-3,-2-16 2,5-5-1,-2-4 1,2-23-1,0 25 0,0-25-1,0 0-4,0 0-7,-8 21-11,8-21 0,0 0 17</inkml:trace>
        </inkml:traceGroup>
      </inkml:traceGroup>
    </inkml:traceGroup>
    <inkml:traceGroup>
      <inkml:annotationXML>
        <emma:emma xmlns:emma="http://www.w3.org/2003/04/emma" version="1.0">
          <emma:interpretation id="{D3B0ECFD-A7C7-4BD2-9B46-0C9C0721FCFE}" emma:medium="tactile" emma:mode="ink">
            <msink:context xmlns:msink="http://schemas.microsoft.com/ink/2010/main" type="paragraph" rotatedBoundingBox="4268,5832 11946,5341 12066,7216 4389,77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00C953B-D606-4861-9C0B-E7D8E73CD3A8}" emma:medium="tactile" emma:mode="ink">
              <msink:context xmlns:msink="http://schemas.microsoft.com/ink/2010/main" type="line" rotatedBoundingBox="4268,5832 11946,5341 12066,7216 4389,7708"/>
            </emma:interpretation>
          </emma:emma>
        </inkml:annotationXML>
        <inkml:traceGroup>
          <inkml:annotationXML>
            <emma:emma xmlns:emma="http://www.w3.org/2003/04/emma" version="1.0">
              <emma:interpretation id="{BC3B141C-FB1F-4C41-AFAB-24A2D12502BC}" emma:medium="tactile" emma:mode="ink">
                <msink:context xmlns:msink="http://schemas.microsoft.com/ink/2010/main" type="inkWord" rotatedBoundingBox="4268,5832 11946,5341 12066,7216 4389,7708"/>
              </emma:interpretation>
              <emma:one-of disjunction-type="recognition" id="oneOf2">
                <emma:interpretation id="interp10" emma:lang="en-US" emma:confidence="0">
                  <emma:literal>y=wx</emma:literal>
                </emma:interpretation>
                <emma:interpretation id="interp11" emma:lang="en-US" emma:confidence="0">
                  <emma:literal>y = WX</emma:literal>
                </emma:interpretation>
                <emma:interpretation id="interp12" emma:lang="en-US" emma:confidence="0">
                  <emma:literal>y = we</emma:literal>
                </emma:interpretation>
                <emma:interpretation id="interp13" emma:lang="en-US" emma:confidence="0">
                  <emma:literal>y=wX</emma:literal>
                </emma:interpretation>
                <emma:interpretation id="interp14" emma:lang="en-US" emma:confidence="0">
                  <emma:literal>y = wax</emma:literal>
                </emma:interpretation>
              </emma:one-of>
            </emma:emma>
          </inkml:annotationXML>
          <inkml:trace contextRef="#ctx0" brushRef="#br0" timeOffset="482.0275">2169 475 1,'0'0'19,"-30"-9"9,30 9 1,0 0-16,20-37-4,18 30-3,5-11-2,16 4-3,4-4 0,11 4-3,10 7-6,-10-6-8,2 10-12,-10 6-1,-13 8 2</inkml:trace>
          <inkml:trace contextRef="#ctx0" brushRef="#br0" timeOffset="654.0373">2561 742 1,'-41'28'24,"8"-8"5,33-20 0,-15 23-17,15-23-4,40 9-3,9-4-4,6-5-5,22 11-11,-4-4-12,4-2-3,-1-3 1</inkml:trace>
          <inkml:trace contextRef="#ctx0" brushRef="#br0" timeOffset="-811.0463">86 45 11,'0'0'19,"-33"-32"-2,33 32-5,-26-21-3,26 21-1,0 0-3,-23 9 0,23 12 0,-5-1-2,8 15 1,-1 1 0,11 12 0,-3-2-1,13 4 0,2 3-1,14 2-2,4-7 1,8-7 0,2-7-1,5-8 0,1-13 1,2-15 0,2-19 0,-2-11 0,-5-11 0,-2-7 0,-14-10-1,-4 1 2,-8-3-1,-8 14 0,-12 5 1,-3 8-1,-8 10 0,3 25 1,0 0-1,-12 53 1,9 13-1,6 21-1,-1 20 0,8 26 1,3 16-1,5 11 1,2 0-1,0 0 0,-4-18 1,-6-12 0,-5-18 0,-8-18 0,-12-23 1,-3-14-1,-15-16 1,0-11 0,-7-12-1,-1-6 1,-2-8-1,0-4-1,4-7 1,1-2-2,8-2 0,-1-3-3,31 14-5,-48-25-15,48 25-9,-33-21-1,33 21 0</inkml:trace>
          <inkml:trace contextRef="#ctx0" brushRef="#br0" timeOffset="1724.0986">4527-88 8,'-7'-32'15,"-3"5"-1,4 6-1,-4 1-3,10 20-1,0 0-2,0 0 1,-23 36-2,21 17 0,-8 6-2,10 21 0,-5 12 0,10 11-1,0-3-1,7-4-1,6-11-1,5-14 1,5-16-1,5-16 0,8-26 0,2-17 0,0-17 0,5-20 1,1-14-1,2-11 0,-1-3-1,-6 1 1,-6 6-1,-8 9 1,-4 12 0,-26 41 0,38-11 0,-21 40 1,-4 19 0,5 14-1,5 9 1,7 11-1,6-2 0,7 0 0,3-16 1,2-16-1,5-20 1,3-19 0,-5-23 1,3-15 1,-9-29-1,1-12 1,-5-17-1,-3-7 0,-10-11 0,0-3 0,-10 5-1,-6 3 0,-4 8 0,-6 14-1,-4 14-2,-6 9-3,6 33-9,2 22-17,-36-16-1,13 20-1,23-4 10</inkml:trace>
          <inkml:trace contextRef="#ctx0" brushRef="#br0" timeOffset="10700.612">6918-184 4,'0'0'9,"0"0"-2,0 0-1,0 0 0,0 0 0,0 0-1,0 0 0,0 0 1,0 0 0,11 28 0,-11-28 1,22 41-1,-6-14 0,9 12 0,3 2-1,10 14 0,5-2-1,11 11-1,2 4 0,7 3-1,-2-2-1,3-1 0,-3-4 0,-3-4-1,-10-7 1,-4-10-1,-9-13 1,-7-5 0,-28-25-1,33 27 0,-33-27-1,0 0-2,0 0-2,0 0-5,0 0-11,0 0-8,-28-36-1,8 15 11</inkml:trace>
          <inkml:trace contextRef="#ctx0" brushRef="#br0" timeOffset="11324.6477">7693-195 8,'0'0'9,"0"0"-1,0 0 0,-15 29 1,-5-3-1,2 15 2,-18 7-2,6 18 0,-16 10-1,6 15-2,-11 0 0,2 8-1,-1-3-2,4-5-1,3-6 0,5-10 0,5-13-1,2-12 0,6-8 0,7-10 0,8-7 0,10-25-1,-16 25-2,16-25-2,0 0-2,0 0-7,0 0-12,0 0-1,0 0 9</inkml:trace>
        </inkml:traceGroup>
      </inkml:traceGroup>
    </inkml:traceGroup>
    <inkml:traceGroup>
      <inkml:annotationXML>
        <emma:emma xmlns:emma="http://www.w3.org/2003/04/emma" version="1.0">
          <emma:interpretation id="{C779E08F-15E3-44E8-9173-6960ABB3D703}" emma:medium="tactile" emma:mode="ink">
            <msink:context xmlns:msink="http://schemas.microsoft.com/ink/2010/main" type="paragraph" rotatedBoundingBox="6999,7854 13608,7408 13698,8731 7089,917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FE27E12-9F48-4834-B51D-158C2681132A}" emma:medium="tactile" emma:mode="ink">
              <msink:context xmlns:msink="http://schemas.microsoft.com/ink/2010/main" type="line" rotatedBoundingBox="6999,7854 13608,7408 13698,8731 7089,9177"/>
            </emma:interpretation>
          </emma:emma>
        </inkml:annotationXML>
        <inkml:traceGroup>
          <inkml:annotationXML>
            <emma:emma xmlns:emma="http://www.w3.org/2003/04/emma" version="1.0">
              <emma:interpretation id="{9ACF816D-84C6-4E53-8759-C2C1A28F1CE0}" emma:medium="tactile" emma:mode="ink">
                <msink:context xmlns:msink="http://schemas.microsoft.com/ink/2010/main" type="inkWord" rotatedBoundingBox="7011,8025 8952,7894 9026,8982 7084,9113"/>
              </emma:interpretation>
              <emma:one-of disjunction-type="recognition" id="oneOf3">
                <emma:interpretation id="interp15" emma:lang="en-US" emma:confidence="0">
                  <emma:literal>Ixd</emma:literal>
                </emma:interpretation>
                <emma:interpretation id="interp16" emma:lang="en-US" emma:confidence="0">
                  <emma:literal>Nd</emma:literal>
                </emma:interpretation>
                <emma:interpretation id="interp17" emma:lang="en-US" emma:confidence="0">
                  <emma:literal>Kid</emma:literal>
                </emma:interpretation>
                <emma:interpretation id="interp18" emma:lang="en-US" emma:confidence="0">
                  <emma:literal>End</emma:literal>
                </emma:interpretation>
                <emma:interpretation id="interp19" emma:lang="en-US" emma:confidence="0">
                  <emma:literal>1xd</emma:literal>
                </emma:interpretation>
              </emma:one-of>
            </emma:emma>
          </inkml:annotationXML>
          <inkml:trace contextRef="#ctx0" brushRef="#br0" timeOffset="33975.9433">2921 2453 8,'0'0'6,"0"0"0,0 0-1,0 0 1,0 0-2,0 0 0,0 0 0,0 0-1,0 0 1,0 0-1,0 0 1,0 20-1,0 6 2,-2 6 0,-1 13 0,-4 10-1,2 12 0,-8 3-1,3 8 0,-3 0-1,5 0 0,-2-10-1,3-8 1,-1-12-1,3-9 0,2-12-1,3-27 1,-2 30 0,2-30-1,0 0-2,0 0-3,0 0-6,0 0-16,0 0 0,0 0 0,-15-25 27</inkml:trace>
          <inkml:trace contextRef="#ctx0" brushRef="#br0" timeOffset="34457.9708">3422 2645 8,'-13'-23'10,"13"23"-1,0 0-1,0 0 1,0 0-1,10 21 0,-10-21-1,16 48 0,-9-16-1,11 11-1,2 5 0,8 7-2,0-2-1,5-3 0,0-7-1,0-4-1,-2-9 0,-6-7 0,-25-23-2,33 23-3,-33-23-4,0 0-11,0 0-6,0 0-2,5-28 21</inkml:trace>
          <inkml:trace contextRef="#ctx0" brushRef="#br0" timeOffset="34725.9862">3727 2522 1,'0'0'22,"0"0"-7,-28 20-3,13 8-3,2 20-2,-12 0-1,2 16-2,-10 0-2,2 4 0,1 1-3,-3-10-3,7-4-5,-4-11-10,9-15-6,9-1 4,12-28 21</inkml:trace>
          <inkml:trace contextRef="#ctx0" brushRef="#br0" timeOffset="35409.0251">4550 2590 1,'0'0'2,"0"0"21,-33-18-3,33 18-15,-30 2 0,7 5-3,-5 7-1,-3 2 0,-4 9 0,-3 5-1,0 4 1,-1 7 0,4-2-1,7 7 1,8-7-1,4 2 1,9-9-1,9-3 1,6-6-1,-8-23 1,38 21 0,-13-26 0,6-11 1,2-9 0,2-11 0,1-15 0,2-13 0,0-7 0,-5-11-1,-2-5 0,-11-2 1,0 2-2,-4 2 1,-4 12 1,-7 9 0,1 14 0,-6 11 1,2 14-1,-2 25 1,0 0 1,0 0-1,-15 46 0,2 2 0,8 16-1,-5 9 0,2 14 0,6 2 0,2-2-1,7-3 0,4-10 0,-1-10-1,5-14 0,0-11 1,3-9-1,-18-30 0,36 29-1,-36-29-1,30 16-4,1-2-12,-31-14-12,43 9 0,-43-9-1</inkml:trace>
        </inkml:traceGroup>
        <inkml:traceGroup>
          <inkml:annotationXML>
            <emma:emma xmlns:emma="http://www.w3.org/2003/04/emma" version="1.0">
              <emma:interpretation id="{25199A32-6428-4080-B0EC-E17118818A23}" emma:medium="tactile" emma:mode="ink">
                <msink:context xmlns:msink="http://schemas.microsoft.com/ink/2010/main" type="inkWord" rotatedBoundingBox="10869,7593 13608,7408 13698,8731 10958,8916"/>
              </emma:interpretation>
              <emma:one-of disjunction-type="recognition" id="oneOf4">
                <emma:interpretation id="interp20" emma:lang="en-US" emma:confidence="0">
                  <emma:literal>dxf</emma:literal>
                </emma:interpretation>
                <emma:interpretation id="interp21" emma:lang="en-US" emma:confidence="0">
                  <emma:literal>deal</emma:literal>
                </emma:interpretation>
                <emma:interpretation id="interp22" emma:lang="en-US" emma:confidence="0">
                  <emma:literal>del</emma:literal>
                </emma:interpretation>
                <emma:interpretation id="interp23" emma:lang="en-US" emma:confidence="0">
                  <emma:literal>dx1</emma:literal>
                </emma:interpretation>
                <emma:interpretation id="interp24" emma:lang="en-US" emma:confidence="0">
                  <emma:literal>dxl</emma:literal>
                </emma:interpretation>
              </emma:one-of>
            </emma:emma>
          </inkml:annotationXML>
          <inkml:trace contextRef="#ctx0" brushRef="#br0" timeOffset="23680.3544">7269 2590 11,'0'0'11,"-5"-25"-2,5 25-1,-10-30 0,10 30-2,-26-34 0,26 34-2,-45-30 0,17 21-1,-8 4-1,-2 10 0,-10 2-1,-1 11 0,-4 10-1,2 8 1,0 8-1,3 6 1,8 3-1,6 1 0,12-1 0,11 2 0,11-9 0,11-5 0,11-9 0,6-7 0,8-11 1,5-7 0,4-12-1,1-9 2,2-11-1,1-7 1,-4-14 0,-1-6 0,-1-12 0,0-7 0,-10-11 1,0-5-1,-7-9 0,-6-3 0,-5-8-2,-2 4 1,-11 0 0,1 14 1,-8 6-1,0 17 1,0 11 0,-6 16-1,11 39 0,0 0 1,-35 19-1,17 26-1,0 22 1,1 15-1,1 16 1,6 12-1,0 2 0,10-2 1,2-9-1,6-10 0,7-11 0,1-16 1,-1-16-2,-2-11 0,-1-7-2,-12-30-5,16 29-14,-16-29-7,0 0-1,0 0 5</inkml:trace>
          <inkml:trace contextRef="#ctx0" brushRef="#br0" timeOffset="24104.3786">7894 2249 1,'-33'-20'4,"33"20"21,0 0 1,-35-14-14,35 14-1,0 25-3,7 3-1,1 4-2,10 16 0,4 2 0,14 12-2,7 2 0,8 0-1,7-2-1,9-5-1,-4-9 0,-2-12-1,-5-4-2,-10-16-1,-8-6-5,-38-10-5,43-23-13,-33-2-2,-5-10 1,-5-4 26</inkml:trace>
          <inkml:trace contextRef="#ctx0" brushRef="#br0" timeOffset="24876.4228">9360 1929 6,'0'0'27,"0"0"2,-5 37-14,-20-17-1,15 26-4,-21 0-1,11 27-1,-18 2-2,10 17-2,-5 2-1,5 2-1,2-2-1,6-10 0,5-8-1,5-19-1,5-11-1,-1-17-3,9-6-5,-3-23-13,0 0-7,-3-25-1,1 4 0</inkml:trace>
          <inkml:trace contextRef="#ctx0" brushRef="#br0" timeOffset="24346.3924">8341 2233 1,'0'0'20,"-25"0"6,25 0-5,-38 32-10,5-2-3,-3 18-3,-10 5-1,-2 13-1,-5 5-1,2 4-2,3 1-4,-3-8-6,15-6-16,3-9-1,8-14 0,12-10 21</inkml:trace>
        </inkml:traceGroup>
      </inkml:traceGroup>
    </inkml:traceGroup>
    <inkml:traceGroup>
      <inkml:annotationXML>
        <emma:emma xmlns:emma="http://www.w3.org/2003/04/emma" version="1.0">
          <emma:interpretation id="{D23C1726-D95F-4430-B4DE-DD2C2D8AA48C}" emma:medium="tactile" emma:mode="ink">
            <msink:context xmlns:msink="http://schemas.microsoft.com/ink/2010/main" type="paragraph" rotatedBoundingBox="1581,9835 24646,9446 24683,11585 1617,119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B84D4E-0643-44C6-AC15-A9956B8CB50D}" emma:medium="tactile" emma:mode="ink">
              <msink:context xmlns:msink="http://schemas.microsoft.com/ink/2010/main" type="line" rotatedBoundingBox="1581,9835 24646,9446 24683,11585 1617,11973"/>
            </emma:interpretation>
          </emma:emma>
        </inkml:annotationXML>
        <inkml:traceGroup>
          <inkml:annotationXML>
            <emma:emma xmlns:emma="http://www.w3.org/2003/04/emma" version="1.0">
              <emma:interpretation id="{77AFD807-7BD1-49FB-8268-5846461A6E8F}" emma:medium="tactile" emma:mode="ink">
                <msink:context xmlns:msink="http://schemas.microsoft.com/ink/2010/main" type="inkWord" rotatedBoundingBox="1584,9990 3555,9957 3577,11250 1606,11283"/>
              </emma:interpretation>
              <emma:one-of disjunction-type="recognition" id="oneOf5">
                <emma:interpretation id="interp25" emma:lang="en-US" emma:confidence="1">
                  <emma:literal>For</emma:literal>
                </emma:interpretation>
                <emma:interpretation id="interp26" emma:lang="en-US" emma:confidence="0">
                  <emma:literal>Far</emma:literal>
                </emma:interpretation>
                <emma:interpretation id="interp27" emma:lang="en-US" emma:confidence="0">
                  <emma:literal>Farr</emma:literal>
                </emma:interpretation>
                <emma:interpretation id="interp28" emma:lang="en-US" emma:confidence="0">
                  <emma:literal>Fur</emma:literal>
                </emma:interpretation>
                <emma:interpretation id="interp29" emma:lang="en-US" emma:confidence="0">
                  <emma:literal>Fore</emma:literal>
                </emma:interpretation>
              </emma:one-of>
            </emma:emma>
          </inkml:annotationXML>
          <inkml:trace contextRef="#ctx0" brushRef="#br1" timeOffset="38717.2145">-2664 4525 1,'-18'-30'18,"18"30"5,0 0-8,0 0-2,0 25-3,0 10-2,11 19-1,-11 8-2,10 21 0,-8 6-1,8 9-2,-7-2 0,5-2-2,-3-10 0,-3-13-1,6-11-2,-11-19-5,16-4-5,-16-17-15,3-20 1,0 0-1,8-20 24</inkml:trace>
          <inkml:trace contextRef="#ctx0" brushRef="#br1" timeOffset="39155.2394">-2585 4740 1,'-38'30'12,"38"-30"11,7 27-7,19-29-5,25 2-2,10-14-2,17 0-1,9-2-7,2-4-11,-8 4-11,0 4-2,-9-1 2</inkml:trace>
          <inkml:trace contextRef="#ctx0" brushRef="#br1" timeOffset="38976.2292">-2605 4461 1,'-23'-23'10,"23"23"14,-28-37 0,25 17-13,3 20-3,21-32-1,9 16-2,-2-9-1,18 2-1,5-5 1,15 1-2,0 2 0,10 0-2,0 6-2,-7 1-5,7 16-7,-20 4-13,-15 7 1,-21 14-1</inkml:trace>
          <inkml:trace contextRef="#ctx0" brushRef="#br1" timeOffset="39812.277">-1414 4781 1,'0'0'25,"-38"-23"3,15 30-2,23-7-17,-55 43-3,21-1-2,-1 6-2,-3 13-1,5 3 0,7 7 0,9-2-1,9-7 1,10-7-1,14-12 2,7-16 0,12-15 0,1-19 0,9-9 0,-6-21 0,4-6 1,-10-10-1,0-4-1,-10 0 0,-11 4-1,-6 5 1,-6 10-1,-6 8 1,-1 7-2,7 23 1,0 0-1,0 0 0,0 0 0,0 0 0,25 32 1,-2-9-1,8 2 1,2 5 0,2-5 0,1 0 0,-6-2 0,-4-5 1,-26-18 0,35 25 0,-35-25 0,0 0 0,0 0 1,0 0 0,-7-23 0,-1 3 0,3-3 0,0-7-1,5-2 0,7-2 0,6-3 0,7 1-1,8 1 0,13 6-1,2 1-3,16 17-9,-8-5-17,7 11-1,-2-2-1,0 3 5</inkml:trace>
        </inkml:traceGroup>
        <inkml:traceGroup>
          <inkml:annotationXML>
            <emma:emma xmlns:emma="http://www.w3.org/2003/04/emma" version="1.0">
              <emma:interpretation id="{92F94ABD-0A87-4508-AA39-B4E93C9A61BC}" emma:medium="tactile" emma:mode="ink">
                <msink:context xmlns:msink="http://schemas.microsoft.com/ink/2010/main" type="inkWord" rotatedBoundingBox="4721,10279 6554,10248 6569,11144 4736,11175"/>
              </emma:interpretation>
              <emma:one-of disjunction-type="recognition" id="oneOf6">
                <emma:interpretation id="interp30" emma:lang="en-US" emma:confidence="1">
                  <emma:literal>the</emma:literal>
                </emma:interpretation>
                <emma:interpretation id="interp31" emma:lang="en-US" emma:confidence="0">
                  <emma:literal>(he</emma:literal>
                </emma:interpretation>
                <emma:interpretation id="interp32" emma:lang="en-US" emma:confidence="0">
                  <emma:literal>we</emma:literal>
                </emma:interpretation>
                <emma:interpretation id="interp33" emma:lang="en-US" emma:confidence="0">
                  <emma:literal>me</emma:literal>
                </emma:interpretation>
                <emma:interpretation id="interp34" emma:lang="en-US" emma:confidence="0">
                  <emma:literal>Ute</emma:literal>
                </emma:interpretation>
              </emma:one-of>
            </emma:emma>
          </inkml:annotationXML>
          <inkml:trace contextRef="#ctx0" brushRef="#br1" timeOffset="41072.3492">538 4603 2,'-13'-37'23,"0"5"-8,11 5-1,-8-3-3,10 30-1,-5-37-1,5 37-2,0 0 0,0 0-1,-16 41-1,9 5-1,-3 16-1,5 16 0,2 9-1,8 9 0,3 0-1,7-5 0,5-13 0,6-10-1,7-19 1,0-20 0,0-20 0,2-20 1,-4-16-1,-1-15 0,1-15 0,-3-14-1,-5-9 1,0-4-2,-8-1 1,0 7 0,-5 7 1,0 12-1,-5 13 0,-2 16 1,-3 30-1,0 0 1,-3 37 0,-2 13-1,3 12 1,2 11 0,0 10 0,0 1 0,2-4-1,1-9 1,2-11 0,3-15 0,-3-13-1,-5-32 1,7 21-1,-7-21 0,18-30 1,-3 0-1,3-4 0,5-5 0,5 3 0,2-1-1,4 10 1,4 8 0,2 15-1,3 11 1,8 6 0,5 10 0,8 2 0,2 1 0,2-4 0,1-3 1,0-10-1,-6-7 0,-10-9 1,-4-9 0,-14-11-1,-4-5 0,-13-7 0,-11-4 0,-9 1 0,-8 3 0,-8 7 0,-10 10-1,-5 10 0,-10 17 1,-1 18 0,-1 13 0,7 12 0,4 9 0,12 7-1,14 0 1,21 0 0,20-9 0,20-11-1,13-14-2,18-12-1,0-20-4,20-1-7,-12-22-16,-6-7 0,-23-14 0,-14-6 11</inkml:trace>
          <inkml:trace contextRef="#ctx0" brushRef="#br1" timeOffset="41261.36">774 4719 6,'-12'-23'27,"39"5"0,27-5-2,20-2-23,27 4-15,19 1-10,7-5-2,5 6 0</inkml:trace>
        </inkml:traceGroup>
        <inkml:traceGroup>
          <inkml:annotationXML>
            <emma:emma xmlns:emma="http://www.w3.org/2003/04/emma" version="1.0">
              <emma:interpretation id="{6F55B036-C791-429B-A873-D960D019126B}" emma:medium="tactile" emma:mode="ink">
                <msink:context xmlns:msink="http://schemas.microsoft.com/ink/2010/main" type="inkWord" rotatedBoundingBox="7591,10463 9983,10423 9993,11018 7601,11059"/>
              </emma:interpretation>
              <emma:one-of disjunction-type="recognition" id="oneOf7">
                <emma:interpretation id="interp35" emma:lang="en-US" emma:confidence="0">
                  <emma:literal>case</emma:literal>
                </emma:interpretation>
                <emma:interpretation id="interp36" emma:lang="en-US" emma:confidence="0">
                  <emma:literal>use</emma:literal>
                </emma:interpretation>
                <emma:interpretation id="interp37" emma:lang="en-US" emma:confidence="0">
                  <emma:literal>Case</emma:literal>
                </emma:interpretation>
                <emma:interpretation id="interp38" emma:lang="en-US" emma:confidence="0">
                  <emma:literal>ease</emma:literal>
                </emma:interpretation>
                <emma:interpretation id="interp39" emma:lang="en-US" emma:confidence="0">
                  <emma:literal>lese</emma:literal>
                </emma:interpretation>
              </emma:one-of>
            </emma:emma>
          </inkml:annotationXML>
          <inkml:trace contextRef="#ctx0" brushRef="#br1" timeOffset="42612.4372">3676 4701 19,'0'-23'25,"0"23"-6,-10-39-5,10 39-3,-31-20-3,31 20-2,-56 9-3,21 11 0,-11 10-2,3 11 1,-3 12 0,8 6 0,8 3 0,14 4 0,16-4 0,16 0 0,17-12 0,12-9 0,16-16-1,11-9 0,4-16 1,8-11-1,-6-12 0,1-9 1,-10-9-1,-6-9-1,-14-5 0,-11 2 0,-18 5 0,-12 7 0,-16 9-1,-7 7 1,-11 13-2,-9 22 2,-1 12 0,-2 10 0,8 12 0,2 2 0,12 4 0,11 0 0,8-4 0,12-7 0,8-9 0,5-10-1,5-8 1,0-10-1,3-7 1,-6-8 0,3-8 0,-2-2-1,-6-2 1,0 2 0,-4 3 0,-21 20 0,30-30 0,-30 30 1,23-16-1,-23 16 0,26 2 0,-26-2 0,30 7 0,-30-7 0,36 9 1,-36-9 0,43 0-1,-18-7 1,6-4 0,-1-7-1,8-8 0,5-3 0,6-3 0,2 2-1,2-2 1,-2 7 0,-3 6 0,-2 13 1,-11 12 0,-4 15 1,-8 9 0,-8 9 0,-10 4 0,-7 3 0,-6-3-1,-10-2 1,-7-6 0,-8-10-2,-5-7 1,-3-11-1,-2-5 0,-1-4 0,4-5 0,9-2-1,6-2 1,25 11-1,-25-19 0,25 19 0,0 0 0,38-4 1,0 8-1,7 5 1,9 1 0,9-1 0,6 0 0,2-5 1,3-6-1,-6-5 1,-2-9-1,-5-4 1,-7-10-1,-1-11 0,-15-5 0,-2-2 0,-13-2 0,-8 4 0,-5 3-1,-10 8 1,-7 10-1,7 25 1,-33-7 0,7 23 0,8 14 0,1 9 1,1 7-1,6 4 1,10 3-1,8-5 1,12-3-1,5-8 0,19-12-5,-6-18-9,18 0-17,-3-16-1,11-7-1,-6-14 0</inkml:trace>
        </inkml:traceGroup>
        <inkml:traceGroup>
          <inkml:annotationXML>
            <emma:emma xmlns:emma="http://www.w3.org/2003/04/emma" version="1.0">
              <emma:interpretation id="{ED7F5BB7-1E44-470E-9513-DBC2DDB9DFDC}" emma:medium="tactile" emma:mode="ink">
                <msink:context xmlns:msink="http://schemas.microsoft.com/ink/2010/main" type="inkWord" rotatedBoundingBox="11088,10019 13817,9973 13837,11129 11107,11175"/>
              </emma:interpretation>
              <emma:one-of disjunction-type="recognition" id="oneOf8">
                <emma:interpretation id="interp40" emma:lang="en-US" emma:confidence="0">
                  <emma:literal>with</emma:literal>
                </emma:interpretation>
                <emma:interpretation id="interp41" emma:lang="en-US" emma:confidence="0">
                  <emma:literal>With</emma:literal>
                </emma:interpretation>
                <emma:interpretation id="interp42" emma:lang="en-US" emma:confidence="0">
                  <emma:literal>wits</emma:literal>
                </emma:interpretation>
                <emma:interpretation id="interp43" emma:lang="en-US" emma:confidence="0">
                  <emma:literal>wit</emma:literal>
                </emma:interpretation>
                <emma:interpretation id="interp44" emma:lang="en-US" emma:confidence="0">
                  <emma:literal>wilt</emma:literal>
                </emma:interpretation>
              </emma:one-of>
            </emma:emma>
          </inkml:annotationXML>
          <inkml:trace contextRef="#ctx0" brushRef="#br1" timeOffset="43552.4909">6840 4676 1,'10'-28'26,"-10"28"1,0 0 2,0 0-18,-5 53-1,-5-7-2,7 20-2,-2 3 0,10 15-1,0 1-1,8-3-1,2-9-2,8-15 1,2-17-2,8-16 0,3-21 0,2-13 0,3-18 0,-1-12 0,1-9 1,-3-5-2,-2 3 1,-6 4 0,-4 5 0,-6 9 1,-10 12-1,-10 20 1,0 0-1,31 20 1,-19 5-1,6 7 1,0 3-1,5-3 0,-3-3 0,3-6 1,0-9-1,0-14 1,-23 0-1,30-30 0,-20-2 1,-5-9-1,-2-9-1,-3-3 1,-5-2-1,-3 7 0,1 7 0,-4 4 0,6 12 0,5 25 0,0 0 0,0 0 0,0 0 0,0 0 1,23 25-1,-23-25 1,49 19 0,-19-15 0,6-6 0,4-5 1,3-4-1,1-3 1,4-4 0,0 4 0,-5-2 0,1 5 0,-9 1 1,1 13 0,-8 10-1,-3 15 1,-7 6 0,-3 10-1,-2 4-1,-3-3-2,3 10-8,-21-11-21,8-10 0,0-34-1,0 0-1</inkml:trace>
          <inkml:trace contextRef="#ctx0" brushRef="#br1" timeOffset="43733.5013">7912 4257 16,'0'0'26,"15"-27"1,-15 27-2,54 0-22,-19 16-9,6-2-9,10 4-10,2 2 0,3-6 0</inkml:trace>
          <inkml:trace contextRef="#ctx0" brushRef="#br1" timeOffset="44220.5292">8649 4150 38,'0'0'29,"0"0"-4,0 0-8,-5 71-7,-16-7-4,9 20-3,2 17-1,-1 9 0,9 2 0,4-9-1,11-12 0,0-15 0,7-24 0,6-15 0,1-28-1,7-18 1,-1-23-1,0-16 0,2-14-1,3-7 1,-5-4 0,-2 7 1,-11 6-1,-2 10 1,-10 23 0,-8 27 0,0 0 0,-11 29 0,-1 22 1,-1 8-2,-2 8 1,2 3 0,3-3-1,2-8 1,3-8-1,5-13 0,0-15 0,0-23 0,0 0 0,0 0-1,38-32 1,-17 3-1,7-8 1,5 0-1,2 3 0,6 2 1,7 14 0,3 9 0,5 11 0,0 7-1,5 14-1,-5-3-3,7 15-13,-15-10-12,-9-7-1,-39-18 0</inkml:trace>
          <inkml:trace contextRef="#ctx0" brushRef="#br1" timeOffset="44402.5395">8728 4525 32,'-41'-32'30,"21"4"0,17 1-1,31 9-22,18 4-7,15-2-9,25 11-19,8 1-1,15 4 0,11-3-2</inkml:trace>
        </inkml:traceGroup>
        <inkml:traceGroup>
          <inkml:annotationXML>
            <emma:emma xmlns:emma="http://www.w3.org/2003/04/emma" version="1.0">
              <emma:interpretation id="{0E4799BF-06C1-4E58-9B29-8287FCAA413E}" emma:medium="tactile" emma:mode="ink">
                <msink:context xmlns:msink="http://schemas.microsoft.com/ink/2010/main" type="inkWord" rotatedBoundingBox="14835,9861 18163,9805 18184,11014 14856,11070"/>
              </emma:interpretation>
              <emma:one-of disjunction-type="recognition" id="oneOf9">
                <emma:interpretation id="interp45" emma:lang="en-US" emma:confidence="1">
                  <emma:literal>basis</emma:literal>
                </emma:interpretation>
                <emma:interpretation id="interp46" emma:lang="en-US" emma:confidence="0">
                  <emma:literal>bans</emma:literal>
                </emma:interpretation>
                <emma:interpretation id="interp47" emma:lang="en-US" emma:confidence="0">
                  <emma:literal>bass</emma:literal>
                </emma:interpretation>
                <emma:interpretation id="interp48" emma:lang="en-US" emma:confidence="0">
                  <emma:literal>baas</emma:literal>
                </emma:interpretation>
                <emma:interpretation id="interp49" emma:lang="en-US" emma:confidence="0">
                  <emma:literal>baris</emma:literal>
                </emma:interpretation>
              </emma:one-of>
            </emma:emma>
          </inkml:annotationXML>
          <inkml:trace contextRef="#ctx0" brushRef="#br1" timeOffset="45940.6275">10732 4173 24,'8'-53'25,"0"14"-9,-8 0-3,0 39-3,7-23-2,1 51 0,-13 18-2,5 25-1,-5 18 0,5 16 0,-8 16 0,8 12-1,-7-14-1,4-5-1,-2-23 0,2-17 0,-2-22 0,3-15 0,2-37-1,0 0-1,0 0 1,-16-48-1,19 0 0,5-7 0,4-5-1,11 1 0,10 2 0,10 4 0,8 12 0,5 11 0,8 19 1,-3 15 0,-3 17 1,-7 13-1,-18 12 1,-20 11 0,-18 5 0,-23 2 0,-23-2-1,-20-3 0,-11-4 0,-4-14 0,2-6-2,5-13 1,16-6 0,12-9-1,21-7 0,30 0 1,0 0-1,27-27 1,24 11 0,15-5 0,21-2 1,14-2 0,14-4 0,7-3 0,0 0 1,0-10 0,-16 1 0,-9-5 0,-18-2 0,-21-2 0,-20 0 0,-12 2 0,-24 2-1,-9 12 0,-14 6 1,-7 12-1,-10 14 0,-5 11 0,0 12-1,0 11 1,4 11 0,9 3 0,10 2 0,7-2 0,13-5 0,8-7 0,9-6 0,9-10 0,7-14-1,2-6 1,4-9-1,-1-8 1,-3-3-1,1-4 0,-6 6 0,-4-1 1,-26 21 0,35-13 0,-35 13 0,28 34 1,-15-2 0,2 4-1,3 6 1,2 1 0,3-2-1,-3-11 1,3-12-1,0-9 0,0-13 1,2-10-1,-2-11 1,5-16-1,3-5 1,4-4-1,3 2 1,3 4-1,2 5 1,-2 12-1,0 11 0,-3 25 1,-3 14 0,-2 11 0,-12 12 1,-6 9-1,-13 4-1,-7 1 1,-10-3-1,-8-14 1,-12-6-2,-3-12 1,-3-9-1,0-11 1,6-5-1,2-7 1,10 0-1,23 7 0,-21-23 1,21 23 0,0 0-1,36-25 1,-3 18 0,5 3 0,10-3 0,6 0 0,2 0 0,2-4 1,-2-8-1,0-4 0,-3-4 1,1-14-1,-11-7 0,-2-5 0,-6-6 0,1-3 0,-6 3 0,-4 4 0,-9 7 1,-4 16 0,0 9 0,-13 23 0,0 0 0,10 34 0,-10 5 0,3 13-1,2 8 1,2 2-1,3-1-1,-5-13-4,11 1-8,-14-20-18,11-8-1,-13-21 0,0 0-1</inkml:trace>
          <inkml:trace contextRef="#ctx0" brushRef="#br1" timeOffset="46085.6358">13014 4292 14,'0'0'24,"16"-26"-3,6 29-11,14 10-30,-3 1-3,13 9-2</inkml:trace>
          <inkml:trace contextRef="#ctx0" brushRef="#br1" timeOffset="46467.6578">13876 4500 35,'23'-41'32,"-23"41"0,-8-42-2,8 42-21,-23-20-4,0 22-3,-7 7-1,-8 12-1,-3 9-1,-2 4 1,2 9-1,6 1 0,12-1 0,12 3 1,14 0 0,15-3 0,10-4 1,5-5 0,5-2-1,0-4 2,-2-3-1,-11-2 1,-25-23-1,25 32 1,-25-32 0,-17 27-1,-9-13 1,-2-3-1,-15-1 0,0-4-1,-5 1-1,-6-9-2,11 7-5,-15-12-19,12 4-5,-2-3-1,15-1 0</inkml:trace>
        </inkml:traceGroup>
        <inkml:traceGroup>
          <inkml:annotationXML>
            <emma:emma xmlns:emma="http://www.w3.org/2003/04/emma" version="1.0">
              <emma:interpretation id="{3F4A23C4-CD45-45A0-85F7-AB99E402DFBF}" emma:medium="tactile" emma:mode="ink">
                <msink:context xmlns:msink="http://schemas.microsoft.com/ink/2010/main" type="inkWord" rotatedBoundingBox="19050,9540 24646,9446 24683,11585 19087,11679"/>
              </emma:interpretation>
              <emma:one-of disjunction-type="recognition" id="oneOf10">
                <emma:interpretation id="interp50" emma:lang="en-US" emma:confidence="1">
                  <emma:literal>functions</emma:literal>
                </emma:interpretation>
                <emma:interpretation id="interp51" emma:lang="en-US" emma:confidence="0">
                  <emma:literal>fund-ions</emma:literal>
                </emma:interpretation>
                <emma:interpretation id="interp52" emma:lang="en-US" emma:confidence="0">
                  <emma:literal>function}</emma:literal>
                </emma:interpretation>
                <emma:interpretation id="interp53" emma:lang="en-US" emma:confidence="0">
                  <emma:literal>function)</emma:literal>
                </emma:interpretation>
                <emma:interpretation id="interp54" emma:lang="en-US" emma:confidence="0">
                  <emma:literal>function]</emma:literal>
                </emma:interpretation>
              </emma:one-of>
            </emma:emma>
          </inkml:annotationXML>
          <inkml:trace contextRef="#ctx0" brushRef="#br1" timeOffset="47984.7445">14798 4891 31,'0'0'29,"10"-21"0,11-25-4,22 1-17,-5-22-2,13-6-3,0-16-1,4-7-1,1-12 0,-2-10-1,-9 1 0,-1 3 0,-11 11 0,-8 13 1,-7 22-1,-11 24 1,-7 44 0,-20 23 1,-5 50-1,-3 42 1,-8 36 0,6 29-1,-3 24 1,7 13 0,6 5-1,10-7 1,5-21-1,7-29 0,1-35-1,2-27 1,0-27-1,0-26 0,-2-25 1,-3-25-1,0 0 0,7-25 0,-7-5 1,3-6-1,-1-12 0,-2-5-1,3-6 1,-1-10 0,-2-9-1,0-4 0,-2-3 1,-3-2-1,-5 3 0,-3 4 0,0 7-1,-2 11 2,0 14-1,-1 11 0,6 12-1,10 25 1,-15-20 0,15 20-1,0 0 1,15 20 0,-15-20 0,49 16 1,-11-9 0,5-7 0,8-9 0,7-5 1,3-11-1,3-5 1,-1-9 0,-9-2-1,-6 0 1,-8 4 0,-7 5 0,-10 7 0,-23 25 0,0 0-1,0 0 1,5 30-1,-17 9 0,2 7 0,2 6 1,0 5-1,6-2 1,4-7 0,6-9 0,7-9-1,6-10 1,4-10-1,5-20-1,6-8 0,0-9 0,7-5 0,3-9 0,-1 2 0,-4 0 0,-3 5 0,-7 8 1,-9 8 0,-22 18 0,33 2 0,-25 19 0,-3 4 0,0 7 1,-2 5 0,2-1 0,2-4 0,1-4 0,-8-28 0,23 23-1,-23-23 0,36-16-1,-9-7 1,1-7 0,8-2 0,2-5-1,0 5 1,0 3 1,-5 3-1,-5 10 1,-2 10 0,-26 6-1,30 20 1,-25 3-1,-2 9 1,-3 2 1,0 1-1,-3-3 0,1-7 1,-1-5-1,3-20 0,0 0 0,0 0-1,0 0-1,21-41 0,-6 9 0,5-4 0,6-3 0,-1 2 0,3 5 1,2 7 0,1 7 0,-3 13 0,-3 14 0,-2 7 0,-5 12 1,5 8-1,-3 6 0,-2-6-2,2 8-6,-10-17-15,13-2-8,-23-25-1,46 7 0</inkml:trace>
          <inkml:trace contextRef="#ctx0" brushRef="#br1" timeOffset="48455.7714">17367 4417 48,'-5'-20'29,"5"20"0,0 0-11,0 0-11,-36 27-3,26-2-2,-5 10-1,5 4 0,-3 6-1,8 1 0,8 2 0,4 0 0,11-9 1,7-9-1,11-10 0,5-11 1,4-11-1,1-9 1,2-17 0,3-13 0,-8-14-2,-2-11 2,-5-14 0,-3-14-1,-3-11 0,-4-5-1,-4 3 1,-4 8-1,-5 15 1,-5 17 0,-8 26 0,0 41 0,-26 9 2,8 42-1,-7 20 1,7 20-1,3 12 1,7 9 0,11 0-1,12-4 1,8-10-2,7-14 0,11-15-1,-5-30-6,12 0-17,-15-30-7,0-9-1,-13-21 0</inkml:trace>
          <inkml:trace contextRef="#ctx0" brushRef="#br1" timeOffset="48624.781">17796 3985 14,'23'-30'27,"18"5"-1,15 2-1,13 5-23,12 7-19,8 11-5,-8 2-3,-7 12-1</inkml:trace>
          <inkml:trace contextRef="#ctx0" brushRef="#br1" timeOffset="48817.7921">18467 4417 38,'-15'23'32,"10"7"1,-3-5-2,26 9-24,2 3-4,6 2-5,7 4-24,-5-6-4,5-3-1,-8-13-1</inkml:trace>
          <inkml:trace contextRef="#ctx0" brushRef="#br1" timeOffset="48992.8022">18749 4038 34,'3'-23'22,"-3"23"-10,0 0-12,35 16-25,-12 7-3</inkml:trace>
          <inkml:trace contextRef="#ctx0" brushRef="#br1" timeOffset="49608.8373">18988 4411 8,'-7'34'27,"2"5"0,7 2 0,13 7-16,3-7-4,13 5-2,-3-12-1,2-4 0,-2-12-2,2-6 0,-7-15-1,-23 3 0,31-29 0,-24 1-1,-12-11 0,-7-4-1,-9-3 0,-9-2 0,-3 5 0,-3 1 0,3 8 1,0 7-1,33 27 1,-25-30 0,25 30 0,38-5 0,-3 10 1,14 4 0,4 0 0,8 7 0,-2 0 1,-4 12 0,-9-1 0,-5 10 0,-13-1 0,-3 5 1,-12-4-2,-3 2 1,-5-9-1,-2-3 0,-3-27 0,2 32 1,-2-32-1,0 0-1,0 0 1,26-36 0,-6 8 0,5-6-1,6-5 0,4-2-1,4 4 1,-1 5 0,-5 9 1,0 10-1,-8 10 1,-2 15 0,-5 8 0,-3 10 0,-2 0-1,-1 4 1,1-2-2,-5-5-1,7 1-7,-15-28-21,23 20-1,-23-20 0,35-6-1</inkml:trace>
          <inkml:trace contextRef="#ctx0" brushRef="#br1" timeOffset="50004.8601">20310 4319 24,'27'-39'29,"-27"39"1,16-27-1,-16 27-17,0 0-7,0 0-2,-38 20-2,15 1-1,0 6-1,-5 3 0,8 4 0,4-2 0,9 3 0,7-3 0,7 0 1,9-3 0,6-1 0,4-3 1,2-2 0,2 0 0,-7-3 1,0 6 1,-10-6 0,-6 5 1,-14-4 0,-3-1-1,-16-1 0,-2 1 0,-10-8-1,-8-3-2,-2 0-3,-5-16-9,7 5-18,-5-10-2,8-1 0,-3-12-2</inkml:trace>
        </inkml:traceGroup>
      </inkml:traceGroup>
    </inkml:traceGroup>
    <inkml:traceGroup>
      <inkml:annotationXML>
        <emma:emma xmlns:emma="http://www.w3.org/2003/04/emma" version="1.0">
          <emma:interpretation id="{B0755CF5-6D2C-4624-8E40-428C203D144D}" emma:medium="tactile" emma:mode="ink">
            <msink:context xmlns:msink="http://schemas.microsoft.com/ink/2010/main" type="paragraph" rotatedBoundingBox="4299,11976 14791,11972 14792,14895 4300,148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43E5857-5D4A-4BD4-BA1D-C08ADFBFD3BA}" emma:medium="tactile" emma:mode="ink">
              <msink:context xmlns:msink="http://schemas.microsoft.com/ink/2010/main" type="line" rotatedBoundingBox="4299,11976 14791,11972 14792,14895 4300,14899"/>
            </emma:interpretation>
          </emma:emma>
        </inkml:annotationXML>
        <inkml:traceGroup>
          <inkml:annotationXML>
            <emma:emma xmlns:emma="http://www.w3.org/2003/04/emma" version="1.0">
              <emma:interpretation id="{38EB7226-CD2D-4D1D-8E19-3E23F957CF1A}" emma:medium="tactile" emma:mode="ink">
                <msink:context xmlns:msink="http://schemas.microsoft.com/ink/2010/main" type="inkWord" rotatedBoundingBox="4299,12052 5270,12051 5271,14898 4300,14899"/>
              </emma:interpretation>
              <emma:one-of disjunction-type="recognition" id="oneOf11">
                <emma:interpretation id="interp55" emma:lang="en-US" emma:confidence="0">
                  <emma:literal>}</emma:literal>
                </emma:interpretation>
                <emma:interpretation id="interp56" emma:lang="en-US" emma:confidence="0">
                  <emma:literal>B</emma:literal>
                </emma:interpretation>
                <emma:interpretation id="interp57" emma:lang="en-US" emma:confidence="0">
                  <emma:literal>;</emma:literal>
                </emma:interpretation>
                <emma:interpretation id="interp58" emma:lang="en-US" emma:confidence="0">
                  <emma:literal>5</emma:literal>
                </emma:interpretation>
                <emma:interpretation id="interp59" emma:lang="en-US" emma:confidence="0">
                  <emma:literal>j</emma:literal>
                </emma:interpretation>
              </emma:one-of>
            </emma:emma>
          </inkml:annotationXML>
          <inkml:trace contextRef="#ctx0" brushRef="#br1" timeOffset="52625.0099">88 7464 20,'0'0'28,"-18"-28"-8,18 28-4,0 0-5,0 0-2,0 0-2,0 0-1,-25 21-2,20 13-1,-5 5 1,7 11-1,3 10 0,8 8-1,7-4 1,13-2-2,10-12 0,10-6 0,11-14-1,4-14 0,3-19 0,6-15 0,-6-14 0,-3-7 1,-7-7-2,-8-4 2,-7 4-2,-8 5 2,-13 4-1,-7 15 1,-13 22-1,0 0 2,0 0 1,8 50 0,-11 9 1,6 24-2,-3 20 2,5 22-1,0 13 0,2 8-2,-1-2 0,-4-11 0,-4-14 0,-6-16 1,-12-23-1,-8-21 0,-10-20 0,-6-14 0,-9-13-1,0-10 0,2-7-2,-3-8-3,21 3-8,-7-24-21,27 0-1,3-23 0,20-7-1</inkml:trace>
          <inkml:trace contextRef="#ctx0" brushRef="#br1" timeOffset="53257.0461">317 6867 15,'0'-26'31,"-5"-6"0,15-9 0,-2-11-20,17 4-4,3-9-3,15-3-1,5-2-1,3 3-1,3 4 0,-4 7 0,-6 7-2,-4 6 2,-9 10 0,-6 12 0,-25 13 0,31 18 0,-19 9 1,1 12-1,2 7 0,1 9 1,1 0-1,1 0 0,0-5-1,-3-11 1,-2-7-1,-6-7-1,-7-25-1,11 23-3,-11-23-11,0 0-15,22-9-2,-16-14 0,9-2 4</inkml:trace>
        </inkml:traceGroup>
        <inkml:traceGroup>
          <inkml:annotationXML>
            <emma:emma xmlns:emma="http://www.w3.org/2003/04/emma" version="1.0">
              <emma:interpretation id="{AA92AF6C-09DE-401C-AD58-D4EB2C6B6272}" emma:medium="tactile" emma:mode="ink">
                <msink:context xmlns:msink="http://schemas.microsoft.com/ink/2010/main" type="inkWord" rotatedBoundingBox="6860,13539 7722,13538 7723,13935 6861,13936"/>
              </emma:interpretation>
              <emma:one-of disjunction-type="recognition" id="oneOf12">
                <emma:interpretation id="interp60" emma:lang="en-US" emma:confidence="1">
                  <emma:literal>=</emma:literal>
                </emma:interpretation>
                <emma:interpretation id="interp61" emma:lang="en-US" emma:confidence="0">
                  <emma:literal>I</emma:literal>
                </emma:interpretation>
                <emma:interpretation id="interp62" emma:lang="en-US" emma:confidence="0">
                  <emma:literal>tm</emma:literal>
                </emma:interpretation>
                <emma:interpretation id="interp63" emma:lang="en-US" emma:confidence="0">
                  <emma:literal>tv</emma:literal>
                </emma:interpretation>
                <emma:interpretation id="interp64" emma:lang="en-US" emma:confidence="0">
                  <emma:literal>to</emma:literal>
                </emma:interpretation>
              </emma:one-of>
            </emma:emma>
          </inkml:annotationXML>
          <inkml:trace contextRef="#ctx0" brushRef="#br1" timeOffset="53790.0766">2588 7762 28,'0'23'31,"0"-23"-1,46-3 0,-3-17-24,26 11-4,17-3-3,6-4-12,15 10-15,-8-4-1,-10 4-2,-23 3 7</inkml:trace>
          <inkml:trace contextRef="#ctx0" brushRef="#br1" timeOffset="53949.0857">2774 8083 28,'0'0'30,"33"14"1,25-23-2,29-12-24,9-8-24,31-3-8,8-9-1,5-3-2</inkml:trace>
        </inkml:traceGroup>
        <inkml:traceGroup>
          <inkml:annotationXML>
            <emma:emma xmlns:emma="http://www.w3.org/2003/04/emma" version="1.0">
              <emma:interpretation id="{8C6D7A03-BD05-42A2-8B7E-357853FC6B23}" emma:medium="tactile" emma:mode="ink">
                <msink:context xmlns:msink="http://schemas.microsoft.com/ink/2010/main" type="inkWord" rotatedBoundingBox="9356,11974 14791,11972 14792,14861 9357,14863"/>
              </emma:interpretation>
              <emma:one-of disjunction-type="recognition" id="oneOf13">
                <emma:interpretation id="interp65" emma:lang="en-US" emma:confidence="0">
                  <emma:literal>wax)</emma:literal>
                </emma:interpretation>
                <emma:interpretation id="interp66" emma:lang="en-US" emma:confidence="0">
                  <emma:literal>we'd (x)</emma:literal>
                </emma:interpretation>
                <emma:interpretation id="interp67" emma:lang="en-US" emma:confidence="0">
                  <emma:literal>wild (x)</emma:literal>
                </emma:interpretation>
                <emma:interpretation id="interp68" emma:lang="en-US" emma:confidence="0">
                  <emma:literal>widen)</emma:literal>
                </emma:interpretation>
                <emma:interpretation id="interp69" emma:lang="en-US" emma:confidence="0">
                  <emma:literal>wd (x)</emma:literal>
                </emma:interpretation>
              </emma:one-of>
            </emma:emma>
          </inkml:annotationXML>
          <inkml:trace contextRef="#ctx0" brushRef="#br1" timeOffset="54660.1263">5094 7267 20,'2'-25'28,"-4"5"0,2 20-12,0 0-5,0 0-1,-8 36-4,8 17-1,-2 8 0,7 24-2,2 6 1,6 9-3,8-2 1,4-9-1,5-12 0,3-15 0,3-21-1,0-18 0,-1-21 0,3-13 0,0-17 0,-2-15 0,2-7 0,0-5 0,0 3-1,-5 1 1,-5 10-1,-5 12 2,-23 29-1,36-5 1,-24 30 0,4 16-1,-1 7 1,3 9 0,7 2 0,6 1 0,-3-10-1,5-11 1,2-19 0,6-9-1,-3-15 2,3-14-2,-3-14 1,-5-12 0,0-10 0,-5-5 0,-5-1-1,-8 1 0,-5 4-3,-15 1-4,5 15-24,-13 9-1,-2 10-1,-5-1-1</inkml:trace>
          <inkml:trace contextRef="#ctx0" brushRef="#br1" timeOffset="55533.1763">6192 6178 14,'-33'-16'27,"33"16"0,0 0-11,0 0-3,0 0-3,2-25-2,-2 25-3,36-2 0,-1 6-1,6-1-1,17 8 1,14-2-2,14 9-1,8-2 1,10 3-2,0-3-1,1-5-1,-9 0-3,-20-11-5,-5 5-13,-32-10-7,-17 3-1,-22 2 2</inkml:trace>
          <inkml:trace contextRef="#ctx0" brushRef="#br1" timeOffset="55798.1913">6901 6160 19,'0'0'31,"-3"32"0,-10-9-1,3 18-15,-10 2-5,12 18-4,-10 6-2,8 12-1,-2 1-2,4-2 0,3-8-2,2-11-3,11 3-12,-8-26-15,8-6-1,-8-30-1,0 0 0</inkml:trace>
          <inkml:trace contextRef="#ctx0" brushRef="#br1" timeOffset="59648.4116">8367 7564 5,'0'0'14,"5"-25"0,-5 25-1,5-32-1,-10 9-2,5 23-1,-3-41-1,3 41 0,-17-46-2,4 26 0,-8-6-2,-1 8 0,-9 0-2,1 4 0,-8 5 0,-1 4-2,-1 8 1,-3 6-1,-3 7 0,0 4 0,-2 10 1,2 9-1,-2 5 1,5 6-1,-3 9 2,13 3-2,7 2 1,11 5-1,18-5 1,12-3-1,18-3 1,18-3-1,10-14 1,12-7-1,6-9 1,3-9 0,-4-9 0,1-12 0,-10-6 0,-8-12 0,-10-4 1,-8-8-1,-13-13 1,-4-2 0,-14-9-1,-4-8 1,-11-8-2,-4-8 1,-8-1-1,-6-3 0,-2 9-1,-7 3 0,-3 15-2,-8 5-2,8 28-4,-15 4-7,12 23-14,-4 9 0,12 12 0,-3 4 11</inkml:trace>
          <inkml:trace contextRef="#ctx0" brushRef="#br1" timeOffset="60257.4465">8273 6846 1,'-23'-11'20,"23"11"4,0 0-9,-33-12-5,33 12-3,0 0-3,0 0 0,0 0 0,0 0 0,0 0 0,-15 35 1,15-35 0,-11 54 1,1-12 0,5 22 0,-10 6-1,5 22 0,-8 13-1,3 19-1,-3 11 0,0 11-1,-2 5 0,0 4-1,2-4 1,0 0-2,3-9 1,2-14 0,0-16-1,6-13 1,-4-19 0,6-16-1,0-19 1,3-10 0,-3-15-1,5-20 0,0 0 0,0 0-1,0 0-1,0 0-2,0 0-6,0 0-19,0 0-2,0-30-1,0 30 0</inkml:trace>
          <inkml:trace contextRef="#ctx0" brushRef="#br1" timeOffset="63404.6265">9185 7066 1,'0'0'11,"0"0"2,3-26-2,-3 26-1,0 0-1,0 0 0,7-29 0,-7 29-1,0 0 0,0 0-1,3-23-1,-3 23 0,0 0-2,0 0 1,0 0-2,0 0 0,0 0 0,-13 34 0,13-34-1,-20 44 0,7-15 1,-2 10-1,-6 7 0,-2 7 1,-2 11-1,-3 9 0,-2 5 1,2 13-1,0 0 0,7 6-2,6-4 2,10 1-2,8-7 1,12-2-1,8-10 0,12-9 0,3-6 1,3-5-1,-3-7 1,0-7-1,-7-7 0,-6-9 1,-4-4-2,-21-21 1,15 30-1,-15-30 0,0 0-1,-18 23-2,18-23-3,0 0-3,-23 25-13,23-25-8,0 0 1,-30-14-1</inkml:trace>
          <inkml:trace contextRef="#ctx0" brushRef="#br1" timeOffset="64216.6729">9363 7372 5,'0'0'19,"0"0"-2,-10-21-3,10 21-1,0 0-1,0 0-2,0 0-1,0 0 0,0 0 0,0 0-1,17 26-1,6 8-1,0 5-1,20 11-1,6 3 0,12 11-2,5-5 0,5 1-2,-3-10 0,-4-7-2,-8-8 0,-15-12-2,-8-3-5,-33-20-10,0 0-12,0 0 0,-5-20 0,-11-1 6</inkml:trace>
          <inkml:trace contextRef="#ctx0" brushRef="#br1" timeOffset="64500.6892">9983 7464 9,'-10'-28'28,"10"28"1,0 0 0,-26-27-14,26 27-4,0 0-3,-30 36-3,2-8-1,-3 11-1,-14 4 0,-4 19-1,-9 0 0,-1 6-1,4-2-1,1-4-1,11-2-2,0-19-9,22 5-17,-4-24-2,25-22 0,-25 21 0</inkml:trace>
          <inkml:trace contextRef="#ctx0" brushRef="#br1" timeOffset="64884.711">10293 6757 13,'28'-7'30,"-3"5"-1,6 11 1,-6 5-17,8 34-4,-13 13-2,11 29-1,-16 12-2,0 20 0,-12 6-1,-3 7-1,-10-7 0,-8-12-1,-5-13-1,-5-18-3,0-10-5,-10-20-22,5-7-1,-5-25-1,2-5-1</inkml:trace>
        </inkml:traceGroup>
      </inkml:traceGroup>
    </inkml:traceGroup>
    <inkml:traceGroup>
      <inkml:annotationXML>
        <emma:emma xmlns:emma="http://www.w3.org/2003/04/emma" version="1.0">
          <emma:interpretation id="{09ED0F82-4C50-48AC-BACD-655DB28A7C79}" emma:medium="tactile" emma:mode="ink">
            <msink:context xmlns:msink="http://schemas.microsoft.com/ink/2010/main" type="paragraph" rotatedBoundingBox="8079,15405 15246,15319 15257,16226 8090,1631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57F1E66-47D2-41D5-8F95-633BF101DCB7}" emma:medium="tactile" emma:mode="ink">
              <msink:context xmlns:msink="http://schemas.microsoft.com/ink/2010/main" type="line" rotatedBoundingBox="8079,15405 15246,15319 15257,16226 8090,16312"/>
            </emma:interpretation>
          </emma:emma>
        </inkml:annotationXML>
        <inkml:traceGroup>
          <inkml:annotationXML>
            <emma:emma xmlns:emma="http://www.w3.org/2003/04/emma" version="1.0">
              <emma:interpretation id="{AF1E5916-B84E-47DF-80F6-C07B56567CA8}" emma:medium="tactile" emma:mode="ink">
                <msink:context xmlns:msink="http://schemas.microsoft.com/ink/2010/main" type="inkWord" rotatedBoundingBox="8079,15461 10806,15428 10817,16279 8090,16312"/>
              </emma:interpretation>
              <emma:one-of disjunction-type="recognition" id="oneOf14">
                <emma:interpretation id="interp70" emma:lang="en-US" emma:confidence="0">
                  <emma:literal>[Xm</emma:literal>
                </emma:interpretation>
                <emma:interpretation id="interp71" emma:lang="en-US" emma:confidence="0">
                  <emma:literal>1xm</emma:literal>
                </emma:interpretation>
                <emma:interpretation id="interp72" emma:lang="en-US" emma:confidence="0">
                  <emma:literal>him</emma:literal>
                </emma:interpretation>
                <emma:interpretation id="interp73" emma:lang="en-US" emma:confidence="0">
                  <emma:literal>{Xm</emma:literal>
                </emma:interpretation>
                <emma:interpretation id="interp74" emma:lang="en-US" emma:confidence="0">
                  <emma:literal>Nam</emma:literal>
                </emma:interpretation>
              </emma:one-of>
            </emma:emma>
          </inkml:annotationXML>
          <inkml:trace contextRef="#ctx0" brushRef="#br1" timeOffset="69843.9947">3859 9693 18,'-5'-27'23,"5"27"-6,-5-23-3,5 23-3,0 0-2,2-21 0,-2 21-1,0 0-1,0 0-1,0 0 0,0 0-1,0 0 0,-15 32-1,15 7 0,-2 7-1,-1 18-1,1 9 0,2 12 0,-3-1-1,0-1-1,1-3 0,-1-9-2,6-7-2,-8-23-4,18 5-7,-16-23-17,3-23 1,13 20 0,-13-20 0</inkml:trace>
          <inkml:trace contextRef="#ctx0" brushRef="#br1" timeOffset="70157.0126">4530 9796 17,'30'9'30,"-2"-2"-1,10 11 1,-2 1-18,10 22-4,-1-2-2,6 16-2,0 0-2,-3-1-2,-2 6-2,-10-14-3,2 4-9,-13-18-16,1-7 1,-26-25-1,28 12 3</inkml:trace>
          <inkml:trace contextRef="#ctx0" brushRef="#br1" timeOffset="70422.0279">5147 9817 29,'0'0'29,"-33"9"0,33-9 0,-53 39-22,22 4-3,-9 5-1,-1 12 0,-7 1-2,2 4 0,3 3-3,-3-11-4,21 5-12,-1-21-11,16-11 0,10-30-1</inkml:trace>
          <inkml:trace contextRef="#ctx0" brushRef="#br1" timeOffset="71113.0674">5539 9830 21,'0'0'28,"30"-9"1,-30 9 0,26 14-20,-11 14-4,-8 4 1,4 18-3,-6 2 0,2 10 0,-4 0-1,-3-5 0,-5-4-1,2-10 0,-4-11 0,1-11 0,6-21 0,0 0 0,0 0-1,-12-39 0,17 2 1,5-11-1,5-11 0,6-3-1,7 0 1,-1 1 0,7 8-1,1 7 1,-2 16 0,0 17 0,0 17 0,-5 17 1,-2 13-1,-4 14 1,-6 7 0,-4 7 0,-1-3 0,-4-4 0,-7-7 0,0-9 0,-2-14 0,2-25 0,-5 23 0,5-23-1,0-20 0,7-6 0,6-6 0,7-6 0,6-4 0,2-1-1,7 4 1,6 2 0,-1 15 0,4 12 0,-1 17 0,-3 12 1,-4 13-1,2 6 0,-2 11-1,-8-11-9,2 10-21,-12-16 0,2-6-1,-20-26-1</inkml:trace>
        </inkml:traceGroup>
        <inkml:traceGroup>
          <inkml:annotationXML>
            <emma:emma xmlns:emma="http://www.w3.org/2003/04/emma" version="1.0">
              <emma:interpretation id="{25EB0891-5B85-40A6-8EEF-7C30DE676AAE}" emma:medium="tactile" emma:mode="ink">
                <msink:context xmlns:msink="http://schemas.microsoft.com/ink/2010/main" type="inkWord" rotatedBoundingBox="12227,15355 15246,15319 15257,16214 12238,16250"/>
              </emma:interpretation>
              <emma:one-of disjunction-type="recognition" id="oneOf15">
                <emma:interpretation id="interp75" emma:lang="en-US" emma:confidence="0">
                  <emma:literal>mail</emma:literal>
                </emma:interpretation>
                <emma:interpretation id="interp76" emma:lang="en-US" emma:confidence="0">
                  <emma:literal>mid</emma:literal>
                </emma:interpretation>
                <emma:interpretation id="interp77" emma:lang="en-US" emma:confidence="0">
                  <emma:literal>mal</emma:literal>
                </emma:interpretation>
                <emma:interpretation id="interp78" emma:lang="en-US" emma:confidence="0">
                  <emma:literal>mil</emma:literal>
                </emma:interpretation>
                <emma:interpretation id="interp79" emma:lang="en-US" emma:confidence="0">
                  <emma:literal>mx1</emma:literal>
                </emma:interpretation>
              </emma:one-of>
            </emma:emma>
          </inkml:annotationXML>
          <inkml:trace contextRef="#ctx0" brushRef="#br1" timeOffset="67587.8658">7975 9812 1,'0'0'23,"0"0"0,-17-23-5,17 23-6,0 0-2,10-32-3,-10 32-1,25-16-1,-25 16-1,36-9 0,-11 9 0,-25 0-1,43 7 1,-43-7 0,46 39-1,-28-7 1,5 16-1,-8 7 0,0 13 0,-7 1-1,-3 2 0,-2-5-1,-9-6 0,-1-12 0,-3-12 0,0-11 0,10-25 0,-18 26-1,18-26 1,0 0-1,-8-35 0,16 1 1,2-7-2,8-12 1,5-8 0,7-4-1,6 1 1,2 5 0,2 9-1,1 11 1,-3 9 0,0 21 0,-2 13 0,-6 15 0,-4 11 1,-6 11-1,-2 4 1,-3 6-1,-5-1 1,-5-6 0,-2-6-1,-3-8 1,0-9 0,0-21-1,0 0 1,0 0-1,2-35 0,9-3 0,4-8 0,8-9 0,7-7-1,6 3 1,4 2-1,1 11 1,0 11-1,-1 22 1,4 13 0,-11 23 1,-3 18-1,-2 16 0,-5 9-2,0 17-4,-16-13-17,9 6-7,-19-19-1,8-7 0</inkml:trace>
          <inkml:trace contextRef="#ctx0" brushRef="#br1" timeOffset="67889.883">9604 9828 33,'0'0'30,"41"-9"1,-41 9 0,53 5-21,-25 4-3,15 18-1,-4 5-2,6 12-1,1 1-2,-3 8-1,-2 2-2,-8-7-2,2 7-8,-19-23-17,4 0-1,-20-32-1,13 27 1</inkml:trace>
          <inkml:trace contextRef="#ctx0" brushRef="#br1" timeOffset="68129.8967">10194 9808 24,'-8'-21'27,"8"21"0,-23-21-4,23 21-10,-40 21-3,17 11-5,-18 7-1,-2 11-2,-8 10 0,0 6 0,-5 5-2,6-5-2,11 3-5,-6-19-13,24-2-8,6-16-1,18-11 0</inkml:trace>
          <inkml:trace contextRef="#ctx0" brushRef="#br1" timeOffset="68656.9268">10959 9481 41,'0'0'30,"0"0"1,0 0 0,15 29-22,-28 6-2,8 17-2,-8 8-1,3 13 0,-3 7-2,3 7 0,0-7-1,0-5-1,5-8-1,-3-17-3,13 0-10,-15-22-17,8-5-1,2-23-1,-28 4 0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11:27.85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039E79-F2C3-45FD-A2BA-E62D073925B7}" emma:medium="tactile" emma:mode="ink">
          <msink:context xmlns:msink="http://schemas.microsoft.com/ink/2010/main" type="writingRegion" rotatedBoundingBox="1488,4004 23873,3828 23988,18460 1604,18636"/>
        </emma:interpretation>
      </emma:emma>
    </inkml:annotationXML>
    <inkml:traceGroup>
      <inkml:annotationXML>
        <emma:emma xmlns:emma="http://www.w3.org/2003/04/emma" version="1.0">
          <emma:interpretation id="{4B4F3932-BACB-4038-AC90-D11789D7FB57}" emma:medium="tactile" emma:mode="ink">
            <msink:context xmlns:msink="http://schemas.microsoft.com/ink/2010/main" type="paragraph" rotatedBoundingBox="4380,4423 13534,3702 13605,4602 4451,53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5EA2E00-16EA-4E78-A1C0-FFB298F4F048}" emma:medium="tactile" emma:mode="ink">
              <msink:context xmlns:msink="http://schemas.microsoft.com/ink/2010/main" type="inkBullet" rotatedBoundingBox="4383,4462 5062,4409 5112,5047 4434,5100"/>
            </emma:interpretation>
            <emma:one-of disjunction-type="recognition" id="oneOf0">
              <emma:interpretation id="interp0" emma:lang="en-US" emma:confidence="0.5">
                <emma:literal>^</emma:literal>
              </emma:interpretation>
              <emma:interpretation id="interp1" emma:lang="en-US" emma:confidence="0">
                <emma:literal>r</emma:literal>
              </emma:interpretation>
              <emma:interpretation id="interp2" emma:lang="en-US" emma:confidence="0">
                <emma:literal>M</emma:literal>
              </emma:interpretation>
              <emma:interpretation id="interp3" emma:lang="en-US" emma:confidence="0">
                <emma:literal>N</emma:literal>
              </emma:interpretation>
              <emma:interpretation id="interp4" emma:lang="en-US" emma:confidence="0">
                <emma:literal>n</emma:literal>
              </emma:interpretation>
            </emma:one-of>
          </emma:emma>
        </inkml:annotationXML>
        <inkml:trace contextRef="#ctx0" brushRef="#br0">594-330 18,'-31'-25'28,"31"25"-4,-17-23-10,17 23-2,7-34-4,9 6-2,-1-11-2,10-4-1,3-12-1,8-2 1,-3-7-2,2 2 0,-2 3 0,-2 13 1,-8 9-1,-6 12 0,-17 25 0,28 0 0,-20 28 0,5 10 0,-1 17 0,6 12 0,8 4 0,4 4-2,3-4 2,0-7-2,3-11 1,-1-10-1,-4-16 2,-3-8-1,-28-19 1,35 2-1,-35-2 0,16-34-2,-16 34-7,0-55-13,-3 27-8,-10-6-1,1 9 0</inkml:trace>
      </inkml:traceGroup>
      <inkml:traceGroup>
        <inkml:annotationXML>
          <emma:emma xmlns:emma="http://www.w3.org/2003/04/emma" version="1.0">
            <emma:interpretation id="{2F856AE1-C00A-4867-B8AD-7FBBCE52DDC9}" emma:medium="tactile" emma:mode="ink">
              <msink:context xmlns:msink="http://schemas.microsoft.com/ink/2010/main" type="line" rotatedBoundingBox="9254,4040 13534,3702 13605,4602 9325,4940"/>
            </emma:interpretation>
          </emma:emma>
        </inkml:annotationXML>
        <inkml:traceGroup>
          <inkml:annotationXML>
            <emma:emma xmlns:emma="http://www.w3.org/2003/04/emma" version="1.0">
              <emma:interpretation id="{BD1D56AA-A5B0-4853-9607-C78DDBA74740}" emma:medium="tactile" emma:mode="ink">
                <msink:context xmlns:msink="http://schemas.microsoft.com/ink/2010/main" type="inkWord" rotatedBoundingBox="9254,4040 9800,3997 9855,4686 9309,4729"/>
              </emma:interpretation>
              <emma:one-of disjunction-type="recognition" id="oneOf1">
                <emma:interpretation id="interp5" emma:lang="en-US" emma:confidence="1">
                  <emma:literal>^</emma:literal>
                </emma:interpretation>
                <emma:interpretation id="interp6" emma:lang="en-US" emma:confidence="0">
                  <emma:literal>n</emma:literal>
                </emma:interpretation>
                <emma:interpretation id="interp7" emma:lang="en-US" emma:confidence="0">
                  <emma:literal>R</emma:literal>
                </emma:interpretation>
                <emma:interpretation id="interp8" emma:lang="en-US" emma:confidence="0">
                  <emma:literal>r</emma:literal>
                </emma:interpretation>
                <emma:interpretation id="interp9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20580.1771">5424-710 7,'0'0'7,"0"0"0,0 0 0,0 0 1,0 0 0,0 0 0,0 0-1,0 0 0,0 0-1,0 0-2,0 0 0,0 0-1,0 0 0,5-29-1,-5 29 0,11-41 0,-6 13 0,7-6 0,1-5-1,0-2 1,2-5-1,0 0 0,-2-2 0,2 0 0,-2 2-1,-3 8 1,0 1 0,-2 7-1,0 5 1,-3 5-1,-5 20 0,10-23 0,-10 23 0,0 0 0,0 0 0,0 0 0,25-14 0,-25 14-1,23 5 2,-23-5-1,26 9 0,-26-9 0,25 27 0,-12-4 1,-1 4-1,4 10 0,-4 6 1,4 8-1,-1 1 1,-3 8-1,4-3 0,-1-2 1,0-5-1,0-6 0,1-8 1,-4-6-1,4-9 1,-16-21 0,25 27 0,-25-27 0,0 0 0,23 14 0,-23-14 0,0 0 1,0 0-1,0 0 0,0 0 0,0 0 0,0 0-1,0 0 0,0 0-2,0 0-6,0 0-15,0 0-6,23-3 0,-23 3-2</inkml:trace>
        </inkml:traceGroup>
        <inkml:traceGroup>
          <inkml:annotationXML>
            <emma:emma xmlns:emma="http://www.w3.org/2003/04/emma" version="1.0">
              <emma:interpretation id="{B99300F0-6965-4415-841E-855BDEC08263}" emma:medium="tactile" emma:mode="ink">
                <msink:context xmlns:msink="http://schemas.microsoft.com/ink/2010/main" type="inkWord" rotatedBoundingBox="12578,3983 13551,3907 13605,4602 12633,4679"/>
              </emma:interpretation>
              <emma:one-of disjunction-type="recognition" id="oneOf2">
                <emma:interpretation id="interp10" emma:lang="en-US" emma:confidence="1">
                  <emma:literal>T</emma:literal>
                </emma:interpretation>
                <emma:interpretation id="interp11" emma:lang="en-US" emma:confidence="0">
                  <emma:literal>•</emma:literal>
                </emma:interpretation>
                <emma:interpretation id="interp12" emma:lang="en-US" emma:confidence="0">
                  <emma:literal>Y</emma:literal>
                </emma:interpretation>
                <emma:interpretation id="interp13" emma:lang="en-US" emma:confidence="0">
                  <emma:literal>x</emma:literal>
                </emma:interpretation>
                <emma:interpretation id="interp1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25930.4832">8712-1293 7,'-7'-20'11,"7"20"0,0 0-1,0 0-1,0 0-1,0 0-1,0 0-1,0 0-1,33-7-1,-8 7 1,6-2-1,15-1-1,7-4 0,13 5 0,5-9-1,10 4-1,3-9 0,3 7 0,-6-5-1,0 5 1,-12-5 0,-11 3 0,-12 4 0,-13-2 0,-10 6 0,-23 3-1,0 0 0,0 0-2,0 0 0,0 0-2,0 0-4,-38-9-2,38 9-6,-43 18-7,12-11-2,3 2 9</inkml:trace>
          <inkml:trace contextRef="#ctx0" brushRef="#br0" timeOffset="26280.5032">9155-1320 21,'0'0'14,"-3"41"-2,-5-11-2,6 13-1,-13 3-3,7 13-1,-5-6-2,6 6 0,-6-6-2,5-5 0,1-5-1,-1-6 1,6-9-1,-1-6 0,3-22 1,-2 28-1,2-28 0,0 0-1,-3 23-2,3-23-6,0 0-11,0 0-4,0 0-1,0 0 21</inkml:trace>
        </inkml:traceGroup>
      </inkml:traceGroup>
    </inkml:traceGroup>
    <inkml:traceGroup>
      <inkml:annotationXML>
        <emma:emma xmlns:emma="http://www.w3.org/2003/04/emma" version="1.0">
          <emma:interpretation id="{270CA68B-2A13-44D8-8A9F-C4C57C723B89}" emma:medium="tactile" emma:mode="ink">
            <msink:context xmlns:msink="http://schemas.microsoft.com/ink/2010/main" type="paragraph" rotatedBoundingBox="3875,4871 16419,4926 16409,7274 3864,72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2284205-C343-4EBB-B8FF-551B89D6BF14}" emma:medium="tactile" emma:mode="ink">
              <msink:context xmlns:msink="http://schemas.microsoft.com/ink/2010/main" type="line" rotatedBoundingBox="3875,4871 16419,4926 16409,7274 3864,7219"/>
            </emma:interpretation>
          </emma:emma>
        </inkml:annotationXML>
        <inkml:traceGroup>
          <inkml:annotationXML>
            <emma:emma xmlns:emma="http://www.w3.org/2003/04/emma" version="1.0">
              <emma:interpretation id="{7C80AFD4-9863-43EE-A455-D8E12F90E61D}" emma:medium="tactile" emma:mode="ink">
                <msink:context xmlns:msink="http://schemas.microsoft.com/ink/2010/main" type="inkWord" rotatedBoundingBox="3873,5322 7103,5337 7095,7165 3865,7151"/>
              </emma:interpretation>
              <emma:one-of disjunction-type="recognition" id="oneOf3">
                <emma:interpretation id="interp15" emma:lang="en-US" emma:confidence="0">
                  <emma:literal>y:</emma:literal>
                </emma:interpretation>
                <emma:interpretation id="interp16" emma:lang="en-US" emma:confidence="1">
                  <emma:literal>y =</emma:literal>
                </emma:interpretation>
                <emma:interpretation id="interp17" emma:lang="en-US" emma:confidence="0">
                  <emma:literal>Y:</emma:literal>
                </emma:interpretation>
                <emma:interpretation id="interp18" emma:lang="en-US" emma:confidence="0">
                  <emma:literal>Y.</emma:literal>
                </emma:interpretation>
                <emma:interpretation id="interp19" emma:lang="en-US" emma:confidence="0">
                  <emma:literal>y.</emma:literal>
                </emma:interpretation>
              </emma:one-of>
            </emma:emma>
          </inkml:annotationXML>
          <inkml:trace contextRef="#ctx0" brushRef="#br0" timeOffset="390.0224">2281 470 1,'-30'5'24,"7"-7"2,23 2-14,0 0-3,43-14-2,8 12-3,15-5-1,15 0-4,11 2-6,2 3-17,0-2-2,-5 4-1,-23 2 27</inkml:trace>
          <inkml:trace contextRef="#ctx0" brushRef="#br0" timeOffset="560.032">2599 969 1,'46'-21'19,"22"1"5,8-12-6,23-7-36,11 21-5,-1-10 3,5 10 20</inkml:trace>
          <inkml:trace contextRef="#ctx0" brushRef="#br0" timeOffset="-605.0346">20-14 13,'0'0'29,"-16"-26"-3,16 26-9,0 0-4,0 0-3,0 0-4,-10 49-1,20 5-3,1 15 0,6 13 0,1 10 0,13 6-1,7-2-1,2-4 0,9-17 0,2-13 1,-1-21-1,6-14 0,3-20 0,-1-14 1,-7-15 0,2-15 0,-7-18 0,2-7-1,-10-8 2,1-1-1,-14 7 1,-5 6 0,-4 10-1,-4 21 0,-12 27 0,13 23 0,-8 32 0,0 22-1,3 29 0,2 19 0,0 17 1,3 11-1,-3-4 0,0-3 1,-5-15 0,-5-10-1,-7-30 2,-6-13-1,-10-23 1,-5-18-1,-10-19 0,-5-16 0,-8-15 0,-5-10-2,0-7 0,-5-9-4,10 7-4,-15-18-13,18 15-12,-5-3 0,12 6 0</inkml:trace>
        </inkml:traceGroup>
        <inkml:traceGroup>
          <inkml:annotationXML>
            <emma:emma xmlns:emma="http://www.w3.org/2003/04/emma" version="1.0">
              <emma:interpretation id="{F956E7F4-045D-4E3B-A15F-817E400D579E}" emma:medium="tactile" emma:mode="ink">
                <msink:context xmlns:msink="http://schemas.microsoft.com/ink/2010/main" type="inkWord" rotatedBoundingBox="9012,4893 16419,4926 16409,7274 9002,7242"/>
              </emma:interpretation>
              <emma:one-of disjunction-type="recognition" id="oneOf4">
                <emma:interpretation id="interp20" emma:lang="en-US" emma:confidence="0">
                  <emma:literal>women</emma:literal>
                </emma:interpretation>
                <emma:interpretation id="interp21" emma:lang="en-US" emma:confidence="0">
                  <emma:literal>Wm. EX</emma:literal>
                </emma:interpretation>
                <emma:interpretation id="interp22" emma:lang="en-US" emma:confidence="0">
                  <emma:literal>Wm. Ex</emma:literal>
                </emma:interpretation>
                <emma:interpretation id="interp23" emma:lang="en-US" emma:confidence="0">
                  <emma:literal>wincey</emma:literal>
                </emma:interpretation>
                <emma:interpretation id="interp24" emma:lang="en-US" emma:confidence="0">
                  <emma:literal>Wm. ex</emma:literal>
                </emma:interpretation>
              </emma:one-of>
            </emma:emma>
          </inkml:annotationXML>
          <inkml:trace contextRef="#ctx0" brushRef="#br0" timeOffset="2107.1205">5150-179 3,'0'0'25,"-10"-27"-1,10 27-11,0 0-3,0 0-4,0 0 0,-8 48-2,11 9-1,-6 14 0,6 20 0,-1 12-1,8 9 0,1 0-1,4-4 0,5-10-1,6-16 0,-1-13 0,3-21 1,-3-21 0,1-13-1,-1-16 1,1-10 0,2-15-1,-1-7 1,4-14 0,2-3-2,3 1 2,-3 4-2,-3 5 1,1 11 0,-6 14-1,0 19 1,-2 19 0,0 15 0,3 9 0,2 9 1,7 9-1,6-3 2,4-10-1,6-17 1,3-20-1,2-14 1,-1-25 1,1-17-1,-7-28 1,-4-15-1,-6-22 0,-4-3-1,-7-9 1,-8 4-1,-7 6 0,-5 8-1,-3 16 0,-8 15-2,3 28-3,-10 10-6,10 32-20,0 0 0,-25 28-1,7 4 9</inkml:trace>
          <inkml:trace contextRef="#ctx0" brushRef="#br0" timeOffset="3439.1968">7025 967 1,'0'-37'18,"0"37"5,0 0-10,0 0-4,0 0-1,10 21-1,-2 18-1,-11 2 1,9 23-2,-6 2 0,5 21-2,-3 0 0,3 4-2,0 1 0,3-8 0,0-8 0,-1-12-1,1-14 2,2-11 0,-7-18 1,-3-21-1,0 0 1,0 0 0,2-25 0,-7-7-1,-3-14 0,3-7-1,-5-8-1,5-6 0,-3-1 0,3-1 0,5 5 0,3 2 0,5 7-1,-1 10 1,8 3-1,3 10 1,3 5-1,-21 27 1,43-27-1,-20 27 1,2 9 0,0 9 0,1 12 0,-1 9 0,-2 6 0,0 8 0,-5-1 0,0 1 0,-6-9 0,-2-8 1,-2-6 0,-8-30-1,8 25 1,-8-25 0,5-25 0,-3-3-1,3-13 1,6-9 0,4-10-1,3-6 0,4 2 0,4 2 1,4 7-2,1 3 2,-1 18-2,1 13 2,-6 16-1,3 15 0,-5 15 0,2 14 0,-7 11 1,3 21-2,-4 0 2,-1 4-2,-4 1 0,-2-3-1,3-5-1,-8-15-2,8 2-6,-16-28-12,8 1-9,-5-28 1,0 0 1</inkml:trace>
          <inkml:trace contextRef="#ctx0" brushRef="#br0" timeOffset="3912.2238">8634 1042 1,'33'-16'16,"-33"16"10,0 0-1,28-4-17,-28 4-1,5 25-2,-13 0-1,3 14 0,-13 7 0,6 13-1,-11 7 0,2 5-1,-4 5-1,2-1 0,0-4 0,8-7 0,5-7-1,5-9 1,5-7 0,10-6 1,5-12-1,13-3 1,3-6 0,12-3-1,5-6 0,8-3 0,5-2-2,0-7-2,5 3-2,-13-10-5,8 9-11,-12-6-8,-9-3-1,-9-2 6</inkml:trace>
          <inkml:trace contextRef="#ctx0" brushRef="#br0" timeOffset="4673.2672">9432 944 26,'-36'-34'32,"26"2"-2,23 0-1,27 2-28,31 16-13,11 3-18,19-1 0,3 3-1,3-2 17</inkml:trace>
          <inkml:trace contextRef="#ctx0" brushRef="#br0" timeOffset="4263.2438">9505 1129 8,'0'0'27,"8"44"1,-11-6-6,-2 4-16,5 15 0,-7 5-3,2 2-1,-1 2-2,4-2 0,4-7 0,4-7 0,4-8-1,8-15 1,9-9-1,9-9 0,10-9 0,7-13-3,16-1-3,-6-13-10,8-5-9,3 2-1,-10-9 11</inkml:trace>
          <inkml:trace contextRef="#ctx0" brushRef="#br0" timeOffset="4468.2556">9536 1438 11,'-18'-25'27,"18"25"-1,51-41-4,2 27-24,18 7-8,6 2-15,1-6-1,6 6 4</inkml:trace>
          <inkml:trace contextRef="#ctx0" brushRef="#br0" timeOffset="9495.5432">11332-399 13,'-7'-20'13,"7"20"0,0 0 0,0 0 0,2-23-2,-2 23 1,0 0-2,33 9-2,-33-9 0,51 44-3,-10-8 0,25 17-2,10 11 0,15 7-1,9 9-1,9 2 0,5-4-1,-5-5 1,-7-7-2,-13-13 1,-15-12-1,-16-11 0,-12-5-1,-18-14-2,-5 3-2,-23-14-2,0 0-4,0 0-6,0 0-10,0 0-1,0 0 5</inkml:trace>
          <inkml:trace contextRef="#ctx0" brushRef="#br0" timeOffset="9939.5685">12410-314 1,'0'0'18,"0"0"6,0 0-11,0 0-3,0 0 1,0 0-2,-36 28-1,16 13-1,-21 4-1,0 26 0,-17 16-1,0 16-2,-11 7-1,0 7-1,1-3-1,9-7 1,6-1-2,7-17 0,13-16 0,3-18-2,12-5-3,-2-18-5,22 0-7,-2-32-12,0 0 1,0 0 5</inkml:trace>
        </inkml:traceGroup>
      </inkml:traceGroup>
    </inkml:traceGroup>
    <inkml:traceGroup>
      <inkml:annotationXML>
        <emma:emma xmlns:emma="http://www.w3.org/2003/04/emma" version="1.0">
          <emma:interpretation id="{B5A146A1-8956-4A16-8FA5-0F4110EB8006}" emma:medium="tactile" emma:mode="ink">
            <msink:context xmlns:msink="http://schemas.microsoft.com/ink/2010/main" type="paragraph" rotatedBoundingBox="1546,8848 23425,8260 23488,10603 1609,111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98AE59-237B-4E77-BEA7-B92E551E8410}" emma:medium="tactile" emma:mode="ink">
              <msink:context xmlns:msink="http://schemas.microsoft.com/ink/2010/main" type="line" rotatedBoundingBox="1546,8848 23425,8260 23488,10603 1609,11191"/>
            </emma:interpretation>
          </emma:emma>
        </inkml:annotationXML>
        <inkml:traceGroup>
          <inkml:annotationXML>
            <emma:emma xmlns:emma="http://www.w3.org/2003/04/emma" version="1.0">
              <emma:interpretation id="{9470B88B-7D5B-4B3A-B021-6FF0BF604650}" emma:medium="tactile" emma:mode="ink">
                <msink:context xmlns:msink="http://schemas.microsoft.com/ink/2010/main" type="inkWord" rotatedBoundingBox="1549,8954 4947,8863 4984,10230 1585,10321"/>
              </emma:interpretation>
              <emma:one-of disjunction-type="recognition" id="oneOf5">
                <emma:interpretation id="interp25" emma:lang="en-US" emma:confidence="1">
                  <emma:literal>This</emma:literal>
                </emma:interpretation>
                <emma:interpretation id="interp26" emma:lang="en-US" emma:confidence="0">
                  <emma:literal>Thin</emma:literal>
                </emma:interpretation>
                <emma:interpretation id="interp27" emma:lang="en-US" emma:confidence="0">
                  <emma:literal>Thins</emma:literal>
                </emma:interpretation>
                <emma:interpretation id="interp28" emma:lang="en-US" emma:confidence="0">
                  <emma:literal>Thi</emma:literal>
                </emma:interpretation>
                <emma:interpretation id="interp29" emma:lang="en-US" emma:confidence="0">
                  <emma:literal>Thais</emma:literal>
                </emma:interpretation>
              </emma:one-of>
            </emma:emma>
          </inkml:annotationXML>
          <inkml:trace contextRef="#ctx0" brushRef="#br1" timeOffset="44527.5469">-2326 3736 9,'0'0'26,"0"0"-7,0 0-6,33-2-2,8 4 0,0-9-2,22 7-3,3-7-1,21 5-1,4-2-1,11-3-2,-1 0 0,-2 0-1,-2 2-1,-11-4-2,-2 5-2,-18-8-3,-2 10-6,-23-9-13,-8 1-1,-33 10 0,30-22 25</inkml:trace>
          <inkml:trace contextRef="#ctx0" brushRef="#br1" timeOffset="44812.5631">-1683 3686 1,'-5'23'23,"5"-23"5,0 43 1,-8-6-17,21 25-3,-13 2 0,10 25-2,-5 5-2,3 11-2,0 0-1,-3 2-1,0-13-1,-3-7 0,3-9-3,-10-19-2,8-6-4,-13-26-8,5-4-13,5-23 0,0 0 0</inkml:trace>
          <inkml:trace contextRef="#ctx0" brushRef="#br1" timeOffset="45779.6185">-745 3576 18,'0'0'31,"0"-27"0,0 27-1,-26 34-23,21 25-2,-5 17-2,5 18-1,-3 15 0,3 17 0,0 9-1,5 0 0,0-9-1,3-12 0,-1-15-1,3-19 0,1-19 0,-4-22-2,3-16 0,-5-23-1,10-21-1,-5-24-3,16-8-1,-9-18-1,16 0 1,-7-9 0,14 12 1,-12 1 2,5 17 3,-8 16 3,1 13 4,-21 21 3,25 16 0,-12 16 0,-11 5 1,16 18-1,-13 2-1,16 11-1,-11 1-2,13-3-1,-6-4 0,6-7-1,-2-12 1,2-6-1,2-19 0,3-6-1,2-14 0,3-14-1,6-7 0,-1-19-1,7-6 0,1-11 0,2-7-1,-4-5 0,1 2 2,-7 3 0,-2 9 2,-5 9 0,-9 11 2,-4 12-1,-18 25 1,23-18 0,-23 18 0,0 0 0,8 43 0,-6-9-1,-2 8-1,5 8 0,0 7 0,3 2 0,0-1-1,4-3 0,6-10 0,0-4 0,2-11 0,6-12 1,2-8-1,2-15 1,6-9-1,2-13 1,0-14-1,8-10 1,2-13-1,0-2 1,-2-5-1,0 3-1,-3 3 1,0 8 0,-5 12 1,0 13-1,-5 13 0,0 22 1,-2 13 1,-3 16-1,-8 13 1,-5 15-1,-7 8 1,-5 8-1,-9-3-1,-11-7-2,-4-4-2,-14-18-5,12-10-22,-18-25-1,6-16 0,-14-25 0</inkml:trace>
          <inkml:trace contextRef="#ctx0" brushRef="#br1" timeOffset="45948.6282">416 3800 17,'23'-14'22,"15"8"-21,3-1-1,2 0-27,10 9 15</inkml:trace>
        </inkml:traceGroup>
        <inkml:traceGroup>
          <inkml:annotationXML>
            <emma:emma xmlns:emma="http://www.w3.org/2003/04/emma" version="1.0">
              <emma:interpretation id="{2A3DC5AD-8596-4A91-8D6B-C5BE239642D5}" emma:medium="tactile" emma:mode="ink">
                <msink:context xmlns:msink="http://schemas.microsoft.com/ink/2010/main" type="inkWord" rotatedBoundingBox="6159,8957 7070,8932 7098,9999 6188,10023"/>
              </emma:interpretation>
              <emma:one-of disjunction-type="recognition" id="oneOf6">
                <emma:interpretation id="interp30" emma:lang="en-US" emma:confidence="1">
                  <emma:literal>is</emma:literal>
                </emma:interpretation>
                <emma:interpretation id="interp31" emma:lang="en-US" emma:confidence="0">
                  <emma:literal>us</emma:literal>
                </emma:interpretation>
                <emma:interpretation id="interp32" emma:lang="en-US" emma:confidence="0">
                  <emma:literal>vs</emma:literal>
                </emma:interpretation>
                <emma:interpretation id="interp33" emma:lang="en-US" emma:confidence="0">
                  <emma:literal>as</emma:literal>
                </emma:interpretation>
                <emma:interpretation id="interp34" emma:lang="en-US" emma:confidence="0">
                  <emma:literal>io</emma:literal>
                </emma:interpretation>
              </emma:one-of>
            </emma:emma>
          </inkml:annotationXML>
          <inkml:trace contextRef="#ctx0" brushRef="#br1" timeOffset="46703.6712">2314 4072 1,'-12'-20'28,"12"20"1,0 0 0,0 0-18,-8 30-4,10 4-2,9 14-1,-1 11-1,5 8-1,3 6-1,2 2 0,3-6-1,0-12 0,0-11 0,0-14 1,2-18-1,3-17 1,0-15-1,5-14 0,5-16 1,5-7 0,6-7-1,1-2 1,4 5-1,-1 6 0,-2 7 1,0 12 0,-6 14-1,-1 15 1,-9 14 0,1 14 0,-6 11 0,-4 10 0,-9 4 0,-4 2 0,-10 0 1,-6-4-1,-7-5-2,-13-11-1,-2 0-4,-18-23-12,2-7-13,-10-12 0,3-6-1</inkml:trace>
          <inkml:trace contextRef="#ctx0" brushRef="#br1" timeOffset="46924.684">2596 3590 1,'0'0'25,"0"0"-4,0 0-14,0 0-28,26-5-4,-26 5 18</inkml:trace>
        </inkml:traceGroup>
        <inkml:traceGroup>
          <inkml:annotationXML>
            <emma:emma xmlns:emma="http://www.w3.org/2003/04/emma" version="1.0">
              <emma:interpretation id="{37245FEA-A9F4-4E32-89D2-472F468FA678}" emma:medium="tactile" emma:mode="ink">
                <msink:context xmlns:msink="http://schemas.microsoft.com/ink/2010/main" type="inkWord" rotatedBoundingBox="8054,8814 11402,8724 11458,10831 8111,10921"/>
              </emma:interpretation>
              <emma:one-of disjunction-type="recognition" id="oneOf7">
                <emma:interpretation id="interp35" emma:lang="en-US" emma:confidence="1">
                  <emma:literal>prone</emma:literal>
                </emma:interpretation>
                <emma:interpretation id="interp36" emma:lang="en-US" emma:confidence="0">
                  <emma:literal>prune</emma:literal>
                </emma:interpretation>
                <emma:interpretation id="interp37" emma:lang="en-US" emma:confidence="0">
                  <emma:literal>Prone</emma:literal>
                </emma:interpretation>
                <emma:interpretation id="interp38" emma:lang="en-US" emma:confidence="0">
                  <emma:literal>prance</emma:literal>
                </emma:interpretation>
                <emma:interpretation id="interp39" emma:lang="en-US" emma:confidence="0">
                  <emma:literal>•Krone</emma:literal>
                </emma:interpretation>
              </emma:one-of>
            </emma:emma>
          </inkml:annotationXML>
          <inkml:trace contextRef="#ctx0" brushRef="#br1" timeOffset="50919.9125">4334 3489 1,'-12'-20'23,"12"20"-6,-13-21-6,13 21-2,0 0-2,0 0-2,2 21 1,-2 1-2,11 17 0,-9 9 1,8 21 0,-5 13 1,6 24-1,-6 15-1,5 18 0,-5 14-1,3 12 0,-3-3-1,2 1 0,1-10 0,-6-9 0,1-18-1,-1-19 1,-2-22 0,0-19-1,-2-13 1,-1-14 0,-2-16-1,5-23 1,-7 20-2,7-20 1,-23-13 0,5-8-1,0-13-1,-5-14 0,3-14 0,-3-16-1,5-16 0,3-11 1,2-9-1,11-7 0,7 4 2,5 3-1,5 6 1,6 14-1,7 14 1,7 12 0,11 17 0,5 10-1,5 14 1,2 15 0,6 17 0,-1 11 0,-2 14 1,-7 9-1,-9 9 0,-9 7 1,-18 4 0,-11 0 0,-17-1-1,-15-6 0,-11-6 0,-12-9-2,-3-1-3,-13-20-6,16-2-20,-5-12 0,10-4 0,5-14 9</inkml:trace>
          <inkml:trace contextRef="#ctx0" brushRef="#br1" timeOffset="51295.934">4939 4221 8,'36'-9'29,"-1"11"0,1 14-1,-8 12-22,7 15 0,-7 10-2,5 13-1,-12 5-1,-1-3 0,-10-6-1,0-7 1,-10-16-1,3-9 1,-3-30-1,0 0 1,-15-46-1,12-4 1,3-14-1,8-12-1,2-8 1,10-3-1,11 2-1,4 12-1,11 11-2,0 9-7,15 26-16,-10 11-3,2 18 0,-7 10 5</inkml:trace>
          <inkml:trace contextRef="#ctx0" brushRef="#br1" timeOffset="52135.9821">5938 4171 4,'0'0'29,"-8"-23"0,8 23 0,-28-16-17,28 16-5,-43 32-3,20 0-3,-5 11 0,5 10-1,-2 11 0,10 2-1,2 1 1,8-6 0,10-8-1,8-10 2,4-15-1,11-14 1,3-19 0,4-13 0,-4-14 0,4-10 1,-7-12-1,-5-1 0,-5-5 0,-8 5-1,-7 3 1,-3 11-1,-3 4 0,-4 12 0,7 25-1,-3-30 0,3 30 0,0 0 1,36-16-1,-14 16 0,9 5 1,2 4 1,3 7 0,-1 11 0,-2 8 0,-5 8 0,-8 10 1,-4 4-1,-9 2 0,-7-2 1,-7-4-1,-1-9 0,-5-10 0,3-7 0,10-27-1,0 0 1,0 0-1,-18-41 0,29 0 0,4-7-1,8-7 1,2-2-1,8 4 1,3 8-1,4 12 1,-1 11 0,-1 22 1,-5 16-1,2 11 1,3 17-1,3 6 1,2 7-1,0 0 0,3-2 1,8-16-1,4-12 0,0-15 1,6-19-1,-3-14 1,0-18-1,-5-11 0,0-12 0,-8-6-1,-10-3 0,-10 7 1,-13 4-1,-12 10 0,-13 16 1,-13 16-1,-10 18 1,-5 18 0,-6 16 0,6 16 0,3 5 1,12 9-1,10 0 0,16 0 0,12-6 0,15-13 0,11-15-3,15-7-3,-5-30-8,15-4-16,-3-17-1,1-11 0,-13-9 12</inkml:trace>
        </inkml:traceGroup>
        <inkml:traceGroup>
          <inkml:annotationXML>
            <emma:emma xmlns:emma="http://www.w3.org/2003/04/emma" version="1.0">
              <emma:interpretation id="{52DC968B-7278-4E1D-96A1-736D75D16767}" emma:medium="tactile" emma:mode="ink">
                <msink:context xmlns:msink="http://schemas.microsoft.com/ink/2010/main" type="inkWord" rotatedBoundingBox="12268,8736 13602,8700 13632,9814 12298,9849"/>
              </emma:interpretation>
              <emma:one-of disjunction-type="recognition" id="oneOf8">
                <emma:interpretation id="interp40" emma:lang="en-US" emma:confidence="1">
                  <emma:literal>to</emma:literal>
                </emma:interpretation>
                <emma:interpretation id="interp41" emma:lang="en-US" emma:confidence="0">
                  <emma:literal>two</emma:literal>
                </emma:interpretation>
                <emma:interpretation id="interp42" emma:lang="en-US" emma:confidence="0">
                  <emma:literal>toy</emma:literal>
                </emma:interpretation>
                <emma:interpretation id="interp43" emma:lang="en-US" emma:confidence="0">
                  <emma:literal>toe</emma:literal>
                </emma:interpretation>
                <emma:interpretation id="interp44" emma:lang="en-US" emma:confidence="0">
                  <emma:literal>tog</emma:literal>
                </emma:interpretation>
              </emma:one-of>
            </emma:emma>
          </inkml:annotationXML>
          <inkml:trace contextRef="#ctx0" brushRef="#br1" timeOffset="53016.0323">8418 4438 8,'5'21'28,"-5"-21"1,40 16-14,-17-28-3,23-4 0,-5-20-4,17-10-2,-4-16-2,1-9-2,-1-13-2,-3-10 1,-11-11-2,-4-5 1,-8 3-1,-10 6 2,-6 10-1,-4 10 1,-6 20 0,-4 20-1,2 41 2,0 0-1,-38 52 0,20 14 0,0 26 0,3 13 0,2 12-1,8 6 1,8-2 0,7-6 0,8-19 0,2-14-1,5-18 0,3-20 0,3-15 0,2-22 0,2-18-1,1-17 0,2-10 1,-2-15-1,2-7 0,-8 1 1,-2 0-1,-5 8 1,-10 12 0,-3 12 0,-10 27 0,0 0 0,13 34 1,-8 7-1,5 10 0,0 4 0,8 2 0,2-5 0,1-6 1,1-9-1,1-10 1,0-15 0,-23-12 0,38-26 0,-25-6 0,-5-11-1,-8-7 0,-5-12-3,-3 2-4,-20-6-10,-3 13-14,-14 8 0,-6 8-1</inkml:trace>
          <inkml:trace contextRef="#ctx0" brushRef="#br1" timeOffset="53205.0432">8893 3789 27,'51'-32'32,"12"-5"-1,16 5-1,2 0-27,24 0-10,16 5-20,-4 6-3,0 5-1,-15 5 4</inkml:trace>
        </inkml:traceGroup>
        <inkml:traceGroup>
          <inkml:annotationXML>
            <emma:emma xmlns:emma="http://www.w3.org/2003/04/emma" version="1.0">
              <emma:interpretation id="{E5283444-C5B2-42DA-A7DB-857C55C55B35}" emma:medium="tactile" emma:mode="ink">
                <msink:context xmlns:msink="http://schemas.microsoft.com/ink/2010/main" type="inkWord" rotatedBoundingBox="14470,9130 17746,9042 17767,9820 14491,9908"/>
              </emma:interpretation>
              <emma:one-of disjunction-type="recognition" id="oneOf9">
                <emma:interpretation id="interp45" emma:lang="en-US" emma:confidence="1">
                  <emma:literal>over</emma:literal>
                </emma:interpretation>
                <emma:interpretation id="interp46" emma:lang="en-US" emma:confidence="0">
                  <emma:literal>our</emma:literal>
                </emma:interpretation>
                <emma:interpretation id="interp47" emma:lang="en-US" emma:confidence="0">
                  <emma:literal>or</emma:literal>
                </emma:interpretation>
                <emma:interpretation id="interp48" emma:lang="en-US" emma:confidence="0">
                  <emma:literal>oar</emma:literal>
                </emma:interpretation>
                <emma:interpretation id="interp49" emma:lang="en-US" emma:confidence="0">
                  <emma:literal>o'er</emma:literal>
                </emma:interpretation>
              </emma:one-of>
            </emma:emma>
          </inkml:annotationXML>
          <inkml:trace contextRef="#ctx0" brushRef="#br1" timeOffset="54831.1362">10921 3981 1,'-11'-37'20,"4"5"5,-13 3-1,-6-1-12,26 30-2,-51-25-5,23 34-2,-5 7-1,3 18-1,-6 7 1,6 16-2,7 7 2,5 12-2,13-1 1,8 3 0,14-5 0,11-6 0,13-15 0,10-11 1,2-20-1,6-14 1,-1-19 0,-2-15 0,-8-19 0,-2-9-1,-13-13 0,-13-5-1,-10-3 0,-10-4-1,-12 7-1,-11 9 1,-3 14-2,-9 8 1,2 20 0,-5 6 0,12 20 0,3 8 0,13 10 1,10 1 0,13 2 1,12 1-1,19-8 1,9 0 0,10-11 0,11-9 0,8-5 1,1-9 0,4-5 1,-3-2-1,-8 1 0,-8 1 1,-12 5 0,-10 16 1,-13 7-1,-10 20 0,-15 14 0,-3 14 1,-8 9-1,1 12-1,-1-1 0,3-2-1,3-6 0,2-10 0,5-14 1,3-15-1,-13-28 1,48 7-1,-15-26 1,2-13 0,6-16 0,2-9 0,3-9-1,-3-5 1,-7-4-2,-11-1 2,-10 7-2,-9 10 1,-14 9-2,-10 13 2,-7 12-2,-8 9 1,0 11-1,-3 10 1,8 4-1,5 0 0,23-9 2,-20 30-1,20-30 1,28 32 0,2-18 0,14-3 0,14-4 2,8-5-2,8-6 0,2-3 0,3-7 0,-6 0 1,-6-2-2,-9 3 2,-17-3 0,-11 7-1,-30 9 1,23-17-1,-23 17 1,-25 3-1,-1 6 1,-2 2-1,-5 12 0,0 7-1,5 7 1,5 4 0,8 2 0,7 3 0,14 0-1,6-1 1,9-3 0,9-8 0,3-4 0,8-8 1,2-6 0,5-9 0,3-11 0,8-3 0,-6-11 0,8-3 0,2-6-1,6-1 1,-5 1-1,-4 4 0,-9 2 1,-5 8-1,-8 3 0,-7 13 0,-31-3 1,28 27-1,-26-2 0,-2 5 1,-2 2 0,-1-2-1,-5-3 1,3-4 0,5-23 0,-7 23 1,7-23-1,-5-21 0,5-4 0,7-11 0,6-8-1,2-13 1,8-7-2,3-5 1,7 8-1,2-1-1,6 9-2,-3 3-3,13 22-12,-11 6-13,9 10 0,-6 5 0,10 12 12</inkml:trace>
        </inkml:traceGroup>
        <inkml:traceGroup>
          <inkml:annotationXML>
            <emma:emma xmlns:emma="http://www.w3.org/2003/04/emma" version="1.0">
              <emma:interpretation id="{7A57188C-BF22-4809-BBE0-B09F8A4FA965}" emma:medium="tactile" emma:mode="ink">
                <msink:context xmlns:msink="http://schemas.microsoft.com/ink/2010/main" type="inkWord" rotatedBoundingBox="18005,8405 23425,8260 23488,10603 18068,10748"/>
              </emma:interpretation>
              <emma:one-of disjunction-type="recognition" id="oneOf10">
                <emma:interpretation id="interp50" emma:lang="en-US" emma:confidence="1">
                  <emma:literal>fitting</emma:literal>
                </emma:interpretation>
                <emma:interpretation id="interp51" emma:lang="en-US" emma:confidence="0">
                  <emma:literal>Fitting</emma:literal>
                </emma:interpretation>
                <emma:interpretation id="interp52" emma:lang="en-US" emma:confidence="0">
                  <emma:literal>fittings</emma:literal>
                </emma:interpretation>
                <emma:interpretation id="interp53" emma:lang="en-US" emma:confidence="0">
                  <emma:literal>fritting</emma:literal>
                </emma:interpretation>
                <emma:interpretation id="interp54" emma:lang="en-US" emma:confidence="0">
                  <emma:literal>flitting</emma:literal>
                </emma:interpretation>
              </emma:one-of>
            </emma:emma>
          </inkml:annotationXML>
          <inkml:trace contextRef="#ctx0" brushRef="#br1" timeOffset="56748.2459">16577 3368 8,'51'-41'25,"0"20"0,7-6-4,18 13-36,11 7-7,-4 3-1,4 8 5</inkml:trace>
          <inkml:trace contextRef="#ctx0" brushRef="#br1" timeOffset="56567.2355">16696 3178 1,'0'0'26,"-7"30"3,-3 4 0,10 23-16,-18 5-4,10 23-1,-10-3 0,11 19-4,-3-8-1,5-1-2,10-12-1,5-14-1,10-11-1,0-21-3,21-4-5,-10-30-5,17-7-13,-5-18-1,-2-11 0,-1-10 18</inkml:trace>
          <inkml:trace contextRef="#ctx0" brushRef="#br1" timeOffset="56967.2584">17136 3592 34,'0'0'34,"-28"37"-2,25-8 1,1 1-25,20 18-3,-1 0-1,14 7-1,7 5-3,0-8-3,13 8-6,-13-22-13,16-1-9,-11-19-1,0-6-1</inkml:trace>
          <inkml:trace contextRef="#ctx0" brushRef="#br1" timeOffset="57227.2732">17664 3524 31,'0'0'32,"0"0"-1,0-26 0,0 26-22,0 0-11,0 0-10,31-2-18,-31 2 0,25 18-1,-25-18 3</inkml:trace>
          <inkml:trace contextRef="#ctx0" brushRef="#br1" timeOffset="58011.3181">17853 3720 38,'20'-23'33,"-20"23"-1,0 0 1,25-2-26,-9 25-3,-6 7 1,5 11-3,-5 0 0,-2 7-1,-3 2 0,0-4-2,-3-7 1,1-9-1,-3-10-1,0-20 0,0 0 1,0 0 0,25-23 0,-2-6 1,10-3-1,5-5 0,11 3 1,-1 4 0,3 5 0,0 9 1,-1 9-1,1 12 0,0 11 1,2 4 1,6 5-1,7 3 0,10-3 0,3-5 0,0-4 1,-1-9-1,-1-11 0,-6-8 0,-8-11-1,-12-9 0,-13-9 1,-10 0-1,-10-5 0,-13 5 0,-7 5 0,-14 8-1,-7 12 1,-4 16 0,-7 18 0,-1 19-1,-1 22 1,8 19 0,3 23 0,10 16 0,7 17 0,8 13 1,5 1-1,5 1 2,-2-12-2,-5-11 1,-3-21-1,-11-13 1,-12-28 0,-7-18-1,-13-24 1,-5-15 0,-11-18 0,-2-12 0,-5-14 0,5-11-1,8-7 1,9-2 0,14-4-1,15-1 0,17 2 1,21 1-2,20-1 1,18 6 0,13 3 0,15-4-1,10 3 0,8-5-1,7 2-2,-10-9-4,16 13-21,-31-6-4,-5 7-1,-29 0 0</inkml:trace>
          <inkml:trace contextRef="#ctx0" brushRef="#br1" timeOffset="55155.1547">14755 3267 16,'-5'-39'28,"-3"1"0,-4 1-9,-1 14-11,-13 0-2,1 14-2,-5 7-1,-6 18-2,0 9 0,1 16-1,-3 12 0,2 13 1,6 7 0,7 14 0,5 2 0,8 7 0,7 0 1,8-2-3,8-2-1,-5-15-7,10 4-13,-6-15-6,-4-16-1,-6-13 0</inkml:trace>
          <inkml:trace contextRef="#ctx0" brushRef="#br1" timeOffset="55328.1646">14148 3855 1,'56'-9'8,"2"-2"-2,16 1-3,-1 4-7,4-1-6,1 4 7,-6-3 3</inkml:trace>
          <inkml:trace contextRef="#ctx0" brushRef="#br1" timeOffset="55465.1725">14930 3821 31,'8'23'22,"-11"2"-4,9 16-5,-12-2-4,9 9-5,0 4-10,-1 1-18,-4-14-2,2-5-1,-6-13 14</inkml:trace>
          <inkml:trace contextRef="#ctx0" brushRef="#br1" timeOffset="55659.1836">15070 3544 36,'0'0'29,"33"-14"-4,-5 19-12,5 2-42,5 9 0,0-5-1,0 1 16</inkml:trace>
          <inkml:trace contextRef="#ctx0" brushRef="#br1" timeOffset="55931.199">15797 2998 36,'-28'41'32,"5"7"-1,8 27-9,-6 7-16,11 26 0,-5 6-1,10 8-1,2-4-3,8-5-1,11-11-1,4-12-3,13-13 0,-2-19-2,14-15-3,-4-22-2,17-5-5,-14-21-13,4-13 0,-2-14 2,-8-12 21</inkml:trace>
          <inkml:trace contextRef="#ctx0" brushRef="#br1" timeOffset="56120.2099">15726 3377 1,'71'-18'12,"5"-10"5,18 6-22,10 10-9,-12-11 4,4 14 10</inkml:trace>
        </inkml:traceGroup>
      </inkml:traceGroup>
    </inkml:traceGroup>
    <inkml:traceGroup>
      <inkml:annotationXML>
        <emma:emma xmlns:emma="http://www.w3.org/2003/04/emma" version="1.0">
          <emma:interpretation id="{356389FB-4F2F-4C69-951C-EE20E4D9CEA0}" emma:medium="tactile" emma:mode="ink">
            <msink:context xmlns:msink="http://schemas.microsoft.com/ink/2010/main" type="paragraph" rotatedBoundingBox="2129,11913 21207,11102 21303,13357 2225,14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C97183-9989-4B37-8893-5A5BA7AB7F48}" emma:medium="tactile" emma:mode="ink">
              <msink:context xmlns:msink="http://schemas.microsoft.com/ink/2010/main" type="line" rotatedBoundingBox="2129,11913 21207,11102 21303,13357 2225,14169"/>
            </emma:interpretation>
          </emma:emma>
        </inkml:annotationXML>
        <inkml:traceGroup>
          <inkml:annotationXML>
            <emma:emma xmlns:emma="http://www.w3.org/2003/04/emma" version="1.0">
              <emma:interpretation id="{5E7AF4CE-7DEC-407E-8534-3CFAD5460699}" emma:medium="tactile" emma:mode="ink">
                <msink:context xmlns:msink="http://schemas.microsoft.com/ink/2010/main" type="inkWord" rotatedBoundingBox="2129,11913 5266,11780 5334,13389 2197,13522"/>
              </emma:interpretation>
              <emma:one-of disjunction-type="recognition" id="oneOf11">
                <emma:interpretation id="interp55" emma:lang="en-US" emma:confidence="1">
                  <emma:literal>Can</emma:literal>
                </emma:interpretation>
                <emma:interpretation id="interp56" emma:lang="en-US" emma:confidence="0">
                  <emma:literal>can</emma:literal>
                </emma:interpretation>
                <emma:interpretation id="interp57" emma:lang="en-US" emma:confidence="0">
                  <emma:literal>Cam</emma:literal>
                </emma:interpretation>
                <emma:interpretation id="interp58" emma:lang="en-US" emma:confidence="0">
                  <emma:literal>cam</emma:literal>
                </emma:interpretation>
                <emma:interpretation id="interp59" emma:lang="en-US" emma:confidence="0">
                  <emma:literal>Cane</emma:literal>
                </emma:interpretation>
              </emma:one-of>
            </emma:emma>
          </inkml:annotationXML>
          <inkml:trace contextRef="#ctx0" brushRef="#br2" timeOffset="87819.023">-763 6821 19,'-5'-23'15,"7"3"-2,-9-10-2,9 5-1,-12-7-1,5 4-1,-13-4-1,3 10-1,-15-8-2,2 9 0,-10 1 0,-3 8-1,-7 5-2,-6 12 0,-7 11 0,-5 14 0,-2 13 0,-6 17-2,3 15 2,0 19-1,2 18 1,11 16 0,7 11-1,18 8 0,15-5 1,13-3-1,15-13 1,15-12-1,14-20 3,14-21-1,16-25-1,12-18 1,5-21-1,11-11 0,2-19 1,-3-9-2,1-6-4,-13-10-1,-5 12-7,-34-7-18,-4 11 1,-26 5-3,-15 25 11</inkml:trace>
          <inkml:trace contextRef="#ctx0" brushRef="#br2" timeOffset="88779.0779">-3 7626 1,'13'-64'23,"-8"-2"5,-5 2 1,-13-5-17,5 23-4,-17 1-1,5 22-3,-16 7-1,0 20-1,-12 10-1,-5 23-1,-3 15 0,-5 17 0,5 13-1,5 7 0,8 5 0,12-2 1,19-5 0,12-12 0,10-15 0,15-12 1,8-21 0,8-11 1,5-18-1,5-14 0,-6-14 0,1-11 0,-3-12 0,0-6-1,-7-3 1,-6 3-1,-4 4 1,-8 7-1,-6 11 0,-1 10 1,-11 27-1,0 0 0,0 0 0,15 34 0,-8 0 0,1 5 0,2 7 0,0 0 0,3-5 0,0-5 1,-3-10-1,-2-6 0,-8-20 1,0 0 0,0 0 0,33-9 0,-21-21 1,11-6-1,3-19 0,7-9 0,5-7 0,0 0 0,3 2 0,-3 8-1,-3 10 1,-4 12-1,-6 21 0,1 18 1,-26 0-1,38 53 0,-21-5 0,-1 13 1,-4 8-1,1 4 0,-3-2 0,-5-2 1,-2-12-1,-1-14 1,-4-11 0,2-9 0,0-23 0,0 0 0,0 0 0,-3-25 0,8-9-1,3-10 1,7-13-1,8-9 0,3 0 0,7-1-1,5 8 1,0 6-1,5 17 1,0 8-1,0 21 1,1 23-1,1 12 1,-4 13 0,2 9 0,-2 5 1,0 5-2,-6-3 1,1-5-3,-6-17-2,13-1-10,-10-25-17,8-11 1,-8-21-2,5-9 5</inkml:trace>
        </inkml:traceGroup>
        <inkml:traceGroup>
          <inkml:annotationXML>
            <emma:emma xmlns:emma="http://www.w3.org/2003/04/emma" version="1.0">
              <emma:interpretation id="{66F4A9AA-0F44-41E0-A981-1FEA5A0C844F}" emma:medium="tactile" emma:mode="ink">
                <msink:context xmlns:msink="http://schemas.microsoft.com/ink/2010/main" type="inkWord" rotatedBoundingBox="6209,12311 8725,12204 8767,13196 6251,13303"/>
              </emma:interpretation>
              <emma:one-of disjunction-type="recognition" id="oneOf12">
                <emma:interpretation id="interp60" emma:lang="en-US" emma:confidence="1">
                  <emma:literal>we</emma:literal>
                </emma:interpretation>
                <emma:interpretation id="interp61" emma:lang="en-US" emma:confidence="0">
                  <emma:literal>me</emma:literal>
                </emma:interpretation>
                <emma:interpretation id="interp62" emma:lang="en-US" emma:confidence="0">
                  <emma:literal>he</emma:literal>
                </emma:interpretation>
                <emma:interpretation id="interp63" emma:lang="en-US" emma:confidence="0">
                  <emma:literal>wc</emma:literal>
                </emma:interpretation>
                <emma:interpretation id="interp64" emma:lang="en-US" emma:confidence="0">
                  <emma:literal>hd</emma:literal>
                </emma:interpretation>
              </emma:one-of>
            </emma:emma>
          </inkml:annotationXML>
          <inkml:trace contextRef="#ctx0" brushRef="#br2" timeOffset="90191.1587">2335 7050 1,'10'-39'29,"-3"7"0,-2 11-1,-5 21-13,0 0-6,0 35-3,8 22-2,-8 21-1,8 20-1,2 14-1,5 9 0,0-2-1,6-11 1,-1-15-1,0-17 0,-2-23 1,2-26-1,-20-27 1,39-9-1,-22-25 0,4-15 0,4-17 0,0-7 0,3-5 0,-2 5-1,-3 7 1,-3 11-1,-5 11 1,1 24 0,-16 20-1,0 0 1,25 48 0,-12-5 0,2 8-1,8 6 2,5 0-1,5-4 0,7-8 0,4-13 1,6-16-1,6-13 1,3-17 0,4-18-1,-2-18 1,3-12 0,-6-11-1,-2-7 0,-10 0 1,-8-1-1,-10 11 0,-10 8 0,-6 14 0,-9 16 0,-8 11-1,5 21 1,0 0-1,-36 9 1,36-9 0,-28 30-1,28-30 1,-28 30 0,28-30 0,0 0 1,-30 18-1,30-18 0,0 0 1,-31-14-1,31 14 0,0 0 0,-30-25 0,30 25 1,0 0-2,-25-18 1,25 18 0,0 0 0,0 0 0,0 0 0,0 0 0,0 0-1,0 0 1,0 0 0,0 0 0,0 0 0,0 0 0,0 0-1,0 0 1,0 0-1,25 0 1,0 9 0,8 5-1,11 2 1,9 4 0,10 3 1,9 2-1,6 1 0,4-6 0,2-6 0,2-5 1,-2-9-1,-8-9 1,-5-9-1,-10-8 1,-5-6 0,-15-9-1,-6 0 1,-14-5 0,-14-2-1,-12 3 1,-10 1-1,-8 14-1,-13 8 1,-7 12-1,-8 15 0,1 16 0,-1 13 0,8 23 0,-1 14 1,11 7-1,13 13 1,12 7 0,16 3 1,10-5-1,12-7 1,14-11 0,9-12 1,5-15-1,8-19 0,6-19 0,4-10 0,0-12-1,-2-10-2,-1 1-4,-19-9-22,4 4-2,-20-7-2,-15 5 0</inkml:trace>
        </inkml:traceGroup>
        <inkml:traceGroup>
          <inkml:annotationXML>
            <emma:emma xmlns:emma="http://www.w3.org/2003/04/emma" version="1.0">
              <emma:interpretation id="{A09202FE-446D-449F-9FDE-B381127A1D70}" emma:medium="tactile" emma:mode="ink">
                <msink:context xmlns:msink="http://schemas.microsoft.com/ink/2010/main" type="inkWord" rotatedBoundingBox="9585,11736 11630,11649 11720,13765 9675,13852"/>
              </emma:interpretation>
              <emma:one-of disjunction-type="recognition" id="oneOf13">
                <emma:interpretation id="interp65" emma:lang="en-US" emma:confidence="1">
                  <emma:literal>try</emma:literal>
                </emma:interpretation>
                <emma:interpretation id="interp66" emma:lang="en-US" emma:confidence="0">
                  <emma:literal>trey</emma:literal>
                </emma:interpretation>
                <emma:interpretation id="interp67" emma:lang="en-US" emma:confidence="0">
                  <emma:literal>troy</emma:literal>
                </emma:interpretation>
                <emma:interpretation id="interp68" emma:lang="en-US" emma:confidence="0">
                  <emma:literal>trig</emma:literal>
                </emma:interpretation>
                <emma:interpretation id="interp69" emma:lang="en-US" emma:confidence="0">
                  <emma:literal>Ery</emma:literal>
                </emma:interpretation>
              </emma:one-of>
            </emma:emma>
          </inkml:annotationXML>
          <inkml:trace contextRef="#ctx0" brushRef="#br2" timeOffset="90799.1934">5887 6512 8,'2'-36'25,"-7"-1"2,3 3-8,2 34-5,-3-39-3,3 39-3,0 0-2,-7 32-1,-11 9-1,8 28-1,-8 13 0,8 19-1,-3 16-1,8 11 0,5-7 0,13-2 0,4-14 0,9-18 0,7-21-1,10-20 1,5-23 0,8-21-2,5-11-2,-5-23-4,10-5-22,-15-15-2,-8-1 0,-22-4-1</inkml:trace>
          <inkml:trace contextRef="#ctx0" brushRef="#br2" timeOffset="90967.2031">5732 6940 1,'-3'-32'17,"19"-11"9,17-1 0,15 3-15,13-7-5,13 5-7,9 4-19,4 16-2,-11 5-2,-5 15 5</inkml:trace>
          <inkml:trace contextRef="#ctx0" brushRef="#br2" timeOffset="91335.2241">6542 7013 29,'0'0'32,"0"-23"-1,0 23-1,0 0-22,28 26-4,-12 10-2,4 17-1,-7 9 0,2 6-1,-5 5 0,0-6 0,-5-10 0,0-9 0,-2-14 0,-3-34 0,0 0 1,13-20-1,-3-24 1,3-15-1,7-10 0,8-9 0,5-4-1,5 7 1,5 8 0,3 15-1,2 17-2,-2 17-3,7 34-9,-15 9-14,6 19-1,-9 4 0,3 7 6</inkml:trace>
          <inkml:trace contextRef="#ctx0" brushRef="#br2" timeOffset="91748.2476">7411 7139 19,'-5'-43'32,"0"8"-1,-7-1 0,12 36-17,-23-37-5,23 37-4,-13 28-3,13 8-1,3 15-2,-1 3 0,11 13-2,0-1 0,7-2 0,0-16 0,18-14-1,-2-22 0,5-14 2,-1-21 0,1-18 1,-3-5 2,-5-7 1,3 7 1,-19 5 0,-1 12 1,-16 29-1,0 0 1,20 54-1,-12 24 0,-3 23-1,5 22 0,-5 15 0,3 10 0,-8-4 0,-3-11-1,-12-21 1,-8-21-1,-15-29 0,-8-21 0,-5-22-1,-7-22-2,2-8 0,-3-21-5,16 7-21,-5-14-4,15 5-2,0-5 1</inkml:trace>
        </inkml:traceGroup>
        <inkml:traceGroup>
          <inkml:annotationXML>
            <emma:emma xmlns:emma="http://www.w3.org/2003/04/emma" version="1.0">
              <emma:interpretation id="{C2B397A4-5924-4A8E-89E9-B5660EF66264}" emma:medium="tactile" emma:mode="ink">
                <msink:context xmlns:msink="http://schemas.microsoft.com/ink/2010/main" type="inkWord" rotatedBoundingBox="14192,11730 21221,11431 21299,13249 14270,13548"/>
              </emma:interpretation>
              <emma:one-of disjunction-type="recognition" id="oneOf14">
                <emma:interpretation id="interp70" emma:lang="en-US" emma:confidence="0">
                  <emma:literal>MAP?</emma:literal>
                </emma:interpretation>
                <emma:interpretation id="interp71" emma:lang="en-US" emma:confidence="0">
                  <emma:literal>MAP??</emma:literal>
                </emma:interpretation>
                <emma:interpretation id="interp72" emma:lang="en-US" emma:confidence="0">
                  <emma:literal>MAP.</emma:literal>
                </emma:interpretation>
                <emma:interpretation id="interp73" emma:lang="en-US" emma:confidence="0">
                  <emma:literal>map?</emma:literal>
                </emma:interpretation>
                <emma:interpretation id="interp74" emma:lang="en-US" emma:confidence="0">
                  <emma:literal>MAPI</emma:literal>
                </emma:interpretation>
              </emma:one-of>
            </emma:emma>
          </inkml:annotationXML>
          <inkml:trace contextRef="#ctx0" brushRef="#br2" timeOffset="92783.307">10402 6558 18,'-25'-16'29,"2"5"-1,23 11 2,-33 4-18,38 35-4,0 21-2,10 29-1,3 21-2,10 31 0,3 17-1,4 9 0,1-4-1,-3-10 1,-5-27-1,-3-21 1,-10-30-1,-4-24 1,-14-29-1,3-22 1,-23-22-1,5-20 0,-5-19 0,-2-19 0,5-26-1,2-17 0,8-14 0,7-10-1,13 6 1,8 6 0,8 16 0,9 18 0,6 26 0,-1 24 0,6 31 0,5 29 0,5 27-1,-3 22 0,6 17 1,-3 14 0,-3 5 0,-2 0 0,-11-12 0,-6-9 1,-12-22 0,-4-19 0,-18-32 0,0 0 0,21-37 0,-11-13 0,5-23-1,15-17 1,6-15-1,17-5 0,13 3 0,8 6-1,5 19 1,2 16 0,3 29 0,-8 32 0,-5 35 0,-12 37 0,-13 24 1,-8 32-1,-13 24 1,-7 18 0,-13 1-1,-8-5 0,-4-8-2,-16-27-1,8-14-4,-18-39-10,12-14-15,-12-34-1,33-25 0,-48-6 0</inkml:trace>
          <inkml:trace contextRef="#ctx0" brushRef="#br2" timeOffset="93263.3344">12745 6581 32,'23'-11'32,"-23"11"-1,13 36 0,-24 15-20,-1 33-6,-3 24-2,-1 31 1,-4 19-2,5 13 1,-1-1-2,4-12 1,-1-19-1,5-18 0,3-32 0,0-27 1,3-37-2,2-25 1,2-29 0,1-26 0,2-32-1,3-28 0,7-29 0,10-29-1,11-17 0,9-7 0,6 3 0,8 11 1,-3 27-1,-3 26 1,3 32 0,-5 40 1,-3 40 1,-5 36-1,3 37 1,0 34-1,10 28 1,2 29 0,6 21-1,-6 19 0,0 3-1,-2-10-2,-2-10-3,-16-34-8,0-9-19,-18-39-1,-4-23 0,-16-39-1</inkml:trace>
          <inkml:trace contextRef="#ctx0" brushRef="#br2" timeOffset="93452.3452">12786 7288 37,'25'-46'31,"26"-2"-1,38 2-1,20 3-25,31 6-5,25 10-12,5-1-14,-2 5-3,-8-2 0,-15 0 1</inkml:trace>
          <inkml:trace contextRef="#ctx0" brushRef="#br2" timeOffset="93983.3756">14359 6856 12,'0'-99'27,"5"15"2,5 4-1,13 9-13,10-5-4,20 19-3,16-2-3,20 8-1,10 5-1,13 12-2,2 9 1,3 16-1,-5 18-1,-8 16 0,-15 19 0,-18 17 1,-20 10-1,-18 9 1,-26 10 1,-17-6-1,-18-4 1,-12-9-1,-11-11-1,-10-17-6,10-4-24,-10-19 0,10-15-2,3-16-1</inkml:trace>
          <inkml:trace contextRef="#ctx0" brushRef="#br2" timeOffset="93683.3584">14488 6645 37,'-12'-20'31,"12"20"2,-3 25-2,13 20-20,0 17-5,11 30-1,-4 20-2,6 27-1,0 14-2,-3 5-2,1-5-5,-16-20-6,8-9-17,-18-33-2,-3-25 1,-10-38 0</inkml:trace>
          <inkml:trace contextRef="#ctx0" brushRef="#br2" timeOffset="95263.4487">15507 6638 9,'0'0'21,"0"0"-6,0 0-3,0 0-2,0 0-2,0 0-1,-28 30-1,28-30-1,-43 43 0,10-11-1,-10 0 0,-8 5 0,-10-3 0,0 5 0,-10-7-1,5 3-1,-3-10 0,8-5 0,0-1-1,15-6 1,8-1-2,13-5 1,0-1 0,25-6-1,-23 3 1,23-3 0,0 0 0,0 0-1,0 0 1,0 0-1,0 0 0,0 0-1,25-19-3,-25 19-4,0 0-14,0 0-6,25 7-1,-25-7 0</inkml:trace>
          <inkml:trace contextRef="#ctx0" brushRef="#br2" timeOffset="94540.4074">16834 6327 1,'-31'-29'19,"31"29"5,-20-28 0,20 28-12,-5-27-4,5 27-2,7-21-3,-7 21-2,0 0-1,0 0-1,21-21-3,-21 21-5,0 0-7,0 0-8,0 0 0,-11 21 5</inkml:trace>
          <inkml:trace contextRef="#ctx0" brushRef="#br2" timeOffset="95907.4856">16935 6453 14,'-25'-32'25,"15"11"2,2-4-11,13 5-2,0-10-5,18 5-2,0-5-2,15 3-2,0-1 0,8 8-2,7 1 1,1 12-1,-6 10 0,0 15 0,-12 14 0,-8 14 0,-11 16 0,-14 11 0,-16 9 1,-7 10-1,-13-3 0,-5 0 0,-5-9 0,-3-7-2,0-9-1,0-11-5,16-3-13,-3-16-8,10-4-1,23-30 0</inkml:trace>
          <inkml:trace contextRef="#ctx0" brushRef="#br2" timeOffset="96119.4977">17352 7699 53,'0'0'32,"-23"19"-1,23-19-4,-23-9-42,23 9-14,0 0-2,0 0 0,26-7-2</inkml:trace>
        </inkml:traceGroup>
      </inkml:traceGroup>
    </inkml:traceGroup>
    <inkml:traceGroup>
      <inkml:annotationXML>
        <emma:emma xmlns:emma="http://www.w3.org/2003/04/emma" version="1.0">
          <emma:interpretation id="{C6D8B696-50D3-487F-875F-680FAEC3F403}" emma:medium="tactile" emma:mode="ink">
            <msink:context xmlns:msink="http://schemas.microsoft.com/ink/2010/main" type="paragraph" rotatedBoundingBox="1575,14960 23959,14783 23988,18460 1604,186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2BD616-8A6B-4F0D-B6C9-F7921885B2B7}" emma:medium="tactile" emma:mode="ink">
              <msink:context xmlns:msink="http://schemas.microsoft.com/ink/2010/main" type="line" rotatedBoundingBox="1575,14960 23959,14783 23973,16548 1588,16724"/>
            </emma:interpretation>
          </emma:emma>
        </inkml:annotationXML>
        <inkml:traceGroup>
          <inkml:annotationXML>
            <emma:emma xmlns:emma="http://www.w3.org/2003/04/emma" version="1.0">
              <emma:interpretation id="{761F1ED3-77F2-43B0-8E62-8FAA960CC178}" emma:medium="tactile" emma:mode="ink">
                <msink:context xmlns:msink="http://schemas.microsoft.com/ink/2010/main" type="inkWord" rotatedBoundingBox="1575,14980 9321,14919 9335,16663 1588,16724"/>
              </emma:interpretation>
              <emma:one-of disjunction-type="recognition" id="oneOf15">
                <emma:interpretation id="interp75" emma:lang="en-US" emma:confidence="0">
                  <emma:literal>Maximum</emma:literal>
                </emma:interpretation>
                <emma:interpretation id="interp76" emma:lang="en-US" emma:confidence="0">
                  <emma:literal>maximum</emma:literal>
                </emma:interpretation>
                <emma:interpretation id="interp77" emma:lang="en-US" emma:confidence="0">
                  <emma:literal>MAXIMUM</emma:literal>
                </emma:interpretation>
                <emma:interpretation id="interp78" emma:lang="en-US" emma:confidence="0">
                  <emma:literal>Maximums</emma:literal>
                </emma:interpretation>
                <emma:interpretation id="interp79" emma:lang="en-US" emma:confidence="0">
                  <emma:literal>maximums</emma:literal>
                </emma:interpretation>
              </emma:one-of>
            </emma:emma>
          </inkml:annotationXML>
          <inkml:trace contextRef="#ctx0" brushRef="#br2" timeOffset="98815.652">-2122 9703 5,'-3'-25'26,"3"25"-2,-10-42-4,10 42-4,2-20-5,-2 20-1,0 0-3,0 0 0,-2 39-2,-3 4 1,-8 14-2,5 28 1,-7 16-1,5 29 0,-3 19-2,6 11 1,-3 0-1,17 0-2,-4-9 2,-1-12-1,3-22 0,-2-26 0,-1-22 0,-2-19 1,0-15-1,0-35 1,0 0-1,-22 9 1,14-30-1,-2-11 0,-3-18-1,0-16 0,1-21-1,2-21 1,2-18-1,3-13 0,5-8 0,5-1 0,5 8 1,0 5-1,5 12 1,13 13-1,3 23 0,2 16-1,0 16 1,0 14 0,3 14 0,2 20 0,2 30 1,-9 20 1,2 21 0,-3 19 0,1 17 0,2 19 0,0 7-1,-5 0 2,-5-14-2,-3-12 0,-2-15 1,-5-21-1,-6-18 1,1-19 0,-8-27 0,0 0 0,-5-34-1,5-12 1,2-13 0,3-24-1,8-15 0,7-16 0,6-10 0,9 5-2,9 10 2,-1 13-1,3 16 1,2 25-2,-2 34 2,-11 35 0,3 29 0,-7 30 1,-6 26-1,1 22 1,-6 16-1,-2 10 2,-8-10-2,-3-7 0,-4-11 0,-8-23-2,0-14-1,-13-31-3,13 1-8,-28-33-19,33-19 0,-31 4-1,31-4 0</inkml:trace>
          <inkml:trace contextRef="#ctx0" brushRef="#br2" timeOffset="99335.6817">-593 10108 31,'0'0'29,"-2"-26"1,2 26 0,0 26-20,7 15-4,-7 18-2,5 23-1,-2 12-1,2 18 1,-2 3-1,-3-1 0,-3-13 0,1-8-1,-6-22 0,8-14 0,-10-27 1,10-30-1,0 0 0,0 0 1,-21-32-1,16-16-1,8-14 1,-1-27 0,11-11-1,7-12 0,6-7 0,4 4-1,6 5 1,5 12-1,-1 18 1,1 21 0,2 27 0,-5 25 0,0 25 0,3 23 1,0 23 0,-1 25 0,1 17-1,-3 15 1,-5 5 0,-5-3-1,-5-4 0,-15-14-2,-3-11-1,-21-28-7,9-4-17,-21-28-6,0-8 0,-15-22 0</inkml:trace>
          <inkml:trace contextRef="#ctx0" brushRef="#br2" timeOffset="99518.6921">-453 10844 29,'-5'-21'29,"5"21"1,10-36-1,-10 36-20,43-32-3,-2 18-4,5 3-1,7-5-4,16 13-10,-3-6-16,0 2 0,-5-6-1,0-1 0</inkml:trace>
          <inkml:trace contextRef="#ctx0" brushRef="#br2" timeOffset="99768.7064">393 10256 33,'26'-4'31,"-4"15"0,22 21 1,-4 7-23,26 25-3,0 5-1,21 17-1,-3 4-3,0 3 0,-6-3-2,-9-17-3,-6 0-3,-24-32-7,4 0-14,-43-41-4,23 21 2,-23-21-2</inkml:trace>
          <inkml:trace contextRef="#ctx0" brushRef="#br2" timeOffset="99988.7191">1135 10284 22,'0'0'29,"0"0"1,-40 34 0,17 30-16,-23 5-6,0 24-3,-10 10-2,-2 12-1,-1-1-3,-2-9-4,21-4-10,-3-23-14,15-19-1,2-25-1,26-34 0</inkml:trace>
          <inkml:trace contextRef="#ctx0" brushRef="#br2" timeOffset="100244.7337">1803 10222 51,'3'36'32,"5"24"-1,-8-1-10,10 26-17,0 13-2,5 8-3,8 12-10,-8-12-18,3-10-1,-8-21-2,-2-15 1</inkml:trace>
          <inkml:trace contextRef="#ctx0" brushRef="#br2" timeOffset="100886.7704">2312 10419 36,'33'-5'32,"-33"5"0,17 57 0,-17-13-21,6 17-7,-6 10-1,5 12-1,-3 6 0,3 2-1,-2-13 0,-1-7-1,1-14 1,-1-13-1,-2-12 1,0-32-2,0 0 1,0 0 0,-12-26-1,7-13 2,-3-13-2,5-10 1,1-11-1,4-5 1,9 3-1,1 6 1,6 7 0,0 10 0,7 17 0,1 22 0,-1 17 0,1 24 0,2 11 0,-1 11 0,1 7 0,0 3 1,-5-1-1,0-9 0,-5-8 1,-5-10 0,-13-32 0,17 29 0,-17-29 0,0 0 0,0-36 0,3 4 0,-1-16-1,4-12 0,4-13 0,5-2-1,5-1 1,3 5-1,5 12 1,0 11 0,3 25 0,-1 27 0,-2 24 1,0 20 0,-3 14 0,3 13 0,-2 5 0,-1 7-1,-5-5 0,-7-8-5,10 1-10,-20-25-18,4-9 0,-7-41-1,-7 28 0</inkml:trace>
          <inkml:trace contextRef="#ctx0" brushRef="#br2" timeOffset="101278.7928">3572 10364 45,'0'0'32,"18"45"0,-11 3-1,-4 7-27,7 16-1,-5 9-1,8 9 0,-3 3 0,5-3-2,1-11 1,1-7-1,1-14 0,2-11-1,3-14 2,5-14-2,3-16 1,4-11 0,1-16 0,5-9 1,2-14-2,0-14 2,-5-14-1,-2-10 1,-11-13-2,-5-1 1,-7 1 0,-10 3-1,-6 16-2,-10 9-2,8 28-7,-18 2-16,23 41-3,-22-23-1,22 23 0</inkml:trace>
          <inkml:trace contextRef="#ctx0" brushRef="#br2" timeOffset="101962.832">4479 10336 27,'0'0'31,"0"0"0,-10 25 0,15 23-19,-5 5-5,13 22-2,-8 12-1,5 14-1,0 6-1,0 1-1,-2-10 0,-3-15 0,-5-19 0,3-14 0,-3-18 1,-3-11-2,3-21 1,0 0 0,-23-44-1,16 3 1,-4-14-1,4-11 0,2-10 0,5-6-1,5 2 1,2 2-1,9 12 1,-1 9-1,10 18 0,1 18 0,4 23 0,1 17 1,4 17-1,1 12 1,2 10 0,-2 1 0,-1 3 1,-4-5-1,-9-11 1,-4-7 0,-5-14 0,-13-25 0,8 20 0,-8-20 0,-13-23 0,5-2-1,3-11 0,0-15 0,5-13-1,8-7 0,4-4 1,9 0-1,7 6 0,2 12 0,6 16 1,4 25 0,4 22 0,-4 26 1,3 19 1,3 13-1,-5 11 1,2 3 0,-7 2-1,-3-4 1,-8-12-1,-5-10-1,-4-8 0,-9-14-3,1-2-3,-8-30-12,0 0-15,0 0-2,0 0 1,-13-30-1</inkml:trace>
        </inkml:traceGroup>
        <inkml:traceGroup>
          <inkml:annotationXML>
            <emma:emma xmlns:emma="http://www.w3.org/2003/04/emma" version="1.0">
              <emma:interpretation id="{5F3717F5-9663-47BC-8A3B-81577CAA8E60}" emma:medium="tactile" emma:mode="ink">
                <msink:context xmlns:msink="http://schemas.microsoft.com/ink/2010/main" type="inkWord" rotatedBoundingBox="11531,14951 12614,14942 12627,16635 11545,16644"/>
              </emma:interpretation>
              <emma:one-of disjunction-type="recognition" id="oneOf16">
                <emma:interpretation id="interp80" emma:lang="en-US" emma:confidence="1">
                  <emma:literal>A</emma:literal>
                </emma:interpretation>
                <emma:interpretation id="interp81" emma:lang="en-US" emma:confidence="0">
                  <emma:literal>a</emma:literal>
                </emma:interpretation>
                <emma:interpretation id="interp82" emma:lang="en-US" emma:confidence="0">
                  <emma:literal>or</emma:literal>
                </emma:interpretation>
                <emma:interpretation id="interp83" emma:lang="en-US" emma:confidence="0">
                  <emma:literal>It</emma:literal>
                </emma:interpretation>
                <emma:interpretation id="interp84" emma:lang="en-US" emma:confidence="0">
                  <emma:literal>At</emma:literal>
                </emma:interpretation>
              </emma:one-of>
            </emma:emma>
          </inkml:annotationXML>
          <inkml:trace contextRef="#ctx0" brushRef="#br2" timeOffset="102947.8883">7849 9826 25,'0'0'29,"0"0"1,0 0-1,-26 44-18,26 17-3,-10 17-2,2 34 0,-4 14-1,4 20-1,-5 5-1,6 3-1,-3-10 0,2-14-1,0-23 1,1-24-1,2-26 1,-1-16-1,1-20 1,5-21-1,0 0-1,-22-32 1,14-5-1,0-15 1,1-22-2,2-19 1,2-29-2,8-22 2,8-9-2,5-9 1,4-8 1,6 8-1,3 13 1,2 21-1,0 30 1,0 29 1,-2 31 0,2 26 0,5 42 1,7 29-1,6 30 1,13 28 0,7 23-1,8 20 1,-1 4-1,1 1 0,-5-14 0,-11-18-2,-7-19 1,-15-25-1,-8-20-2,-18-26-4,3-4-15,-18-39-12,-18 23 1,-15-32-1,0 2 0</inkml:trace>
          <inkml:trace contextRef="#ctx0" brushRef="#br2" timeOffset="103119.8982">7810 10828 16,'3'-30'29,"30"12"1,20-5-2,26 5-13,15-5-12,18-5-8,12 6-19,6-6-3,-5 1-2,-11-3-2</inkml:trace>
        </inkml:traceGroup>
        <inkml:traceGroup>
          <inkml:annotationXML>
            <emma:emma xmlns:emma="http://www.w3.org/2003/04/emma" version="1.0">
              <emma:interpretation id="{FB3E8AEA-FF0B-4629-8E5A-934B1DAAF8CB}" emma:medium="tactile" emma:mode="ink">
                <msink:context xmlns:msink="http://schemas.microsoft.com/ink/2010/main" type="inkWord" rotatedBoundingBox="14554,14857 23959,14783 23973,16438 14567,16512"/>
              </emma:interpretation>
              <emma:one-of disjunction-type="recognition" id="oneOf17">
                <emma:interpretation id="interp85" emma:lang="en-US" emma:confidence="1">
                  <emma:literal>POSTERIORI</emma:literal>
                </emma:interpretation>
                <emma:interpretation id="interp86" emma:lang="en-US" emma:confidence="0">
                  <emma:literal>Post ER10R1</emma:literal>
                </emma:interpretation>
                <emma:interpretation id="interp87" emma:lang="en-US" emma:confidence="0">
                  <emma:literal>Pos TERROR,</emma:literal>
                </emma:interpretation>
                <emma:interpretation id="interp88" emma:lang="en-US" emma:confidence="0">
                  <emma:literal>POSTERIOR |</emma:literal>
                </emma:interpretation>
                <emma:interpretation id="interp89" emma:lang="en-US" emma:confidence="0">
                  <emma:literal>Post ER1OR1</emma:literal>
                </emma:interpretation>
              </emma:one-of>
            </emma:emma>
          </inkml:annotationXML>
          <inkml:trace contextRef="#ctx0" brushRef="#br2" timeOffset="103983.9475">10816 9771 31,'-5'-20'29,"-7"-1"0,12 21-7,0 0-10,0 0-2,-18 55-4,23 11-1,-5 14-1,5 30-1,3 18 0,2 16-1,5 0 0,3-2-1,-3-14-1,3-16 1,-5-20 0,-1-24-1,-7-22 1,-2-18 0,-3-28 0,-28 9 0,28-9 0,-46-39-1,18-2 1,-2-12-1,2-25 0,-3-18 0,11-23 0,7-13-1,11-12 1,7-7-1,10 2 1,11 5-1,12 18 1,7 19-1,6 22 1,8 21 0,2 21 0,5 24 0,2 22 0,1 20 0,-6 20 1,-2 16-1,-10 15 1,-10 10 0,-16 3 0,-17 2 0,-18-6 1,-16-8-1,-17-15 0,-13-12 0,-7-14 0,-8-11-1,-3-10-1,-2-15-4,12 7-5,-12-21-22,25 9-1,-2-11-1,20 8 0</inkml:trace>
          <inkml:trace contextRef="#ctx0" brushRef="#br2" timeOffset="104426.9728">12128 10124 41,'0'0'32,"25"-35"0,-25 35-2,-5-23-22,5 23-2,-41 16-3,6 7-1,-11 14-1,-10 13 0,-7 19-2,-1 13 2,0 10-2,14 4 2,14 2-2,16-4 2,20-7-1,18-10 0,17-17 0,16-14 1,10-19 0,8-13 0,-1-17 0,3-10 0,-5-17 1,-5-11-1,-10-21 1,-10-11-1,-13-14 0,-13-7-1,-15-4 1,-13 0-3,-12 11-1,-21 0-8,8 30-20,-23 11-2,8 25 1,-3 5-1</inkml:trace>
          <inkml:trace contextRef="#ctx0" brushRef="#br2" timeOffset="104871.9984">13152 9906 54,'30'-18'34,"-22"-7"-1,-8 25-2,-5-25-24,5 25-3,-38 18-2,2 3-2,-5 8 0,-7 6-1,0 8 0,-3 0 0,8 6 0,5-6-1,17 0 1,11-4 0,13 0 0,14-5 1,17 1-1,6 4 1,8 0 1,11 4-1,-3 5 0,0 5 1,-8 1 0,-7 8 0,-21-5 0,-10 3 0,-20-5 0,-8-7 1,-15-7-1,-8-4 0,-7-10 0,-3-9-2,1-6-1,-4-15-4,19 6-12,-11-22-14,10-1 1,-2-14-2,15-1 1</inkml:trace>
          <inkml:trace contextRef="#ctx0" brushRef="#br2" timeOffset="105124.0127">13469 10178 37,'43'-25'32,"18"5"-1,3-8 0,12 5-20,-2-2-4,17 7-3,-2 2-3,-2-2-6,4 15-14,-22-8-10,-13 9-2,-23-8 0,-33 10-1</inkml:trace>
          <inkml:trace contextRef="#ctx0" brushRef="#br2" timeOffset="105328.0245">13980 10089 52,'-5'32'32,"2"19"0,-4 1-3,7 30-20,-10 8-4,5 13-3,-1 6-7,-9-15-13,10 4-12,-8-22-2,3-10 1,-5-25-2</inkml:trace>
          <inkml:trace contextRef="#ctx0" brushRef="#br2" timeOffset="105808.0519">14440 10583 26,'0'0'28,"43"7"0,10-9-1,11-5-19,17 5-7,11-1-19,2 3-7,-8-4-2,-10-5-1</inkml:trace>
          <inkml:trace contextRef="#ctx0" brushRef="#br2" timeOffset="105620.0411">14483 10188 57,'0'0'31,"0"0"0,13 57-2,-26-7-23,11 21-2,-3 4-2,5 12 0,2 3-2,13-6 1,11-6-1,7-12 0,18-13-1,12-12-1,21-11-1,2-17-3,16-1-5,-18-19-19,10-9-1,-15-14 0,-16-4 1</inkml:trace>
          <inkml:trace contextRef="#ctx0" brushRef="#br2" timeOffset="105968.0611">14603 10210 37,'-23'-34'27,"20"-2"0,26 4 0,23-3-25,20 8-16,23 6-11,15 3-2,5 4 0</inkml:trace>
          <inkml:trace contextRef="#ctx0" brushRef="#br2" timeOffset="119472.8335">15672 10169 10,'0'0'23,"0"-34"0,-2 13-6,2 21-3,0-22-3,0 22-1,0 0-3,0 0 0,0 0-1,0 0-1,0 0 0,20 50-1,-20 5-1,3 18 0,-6 16 0,6 12-1,-6 4-1,6 2 0,-3-8 0,2-10-1,-2-20 1,3-15 0,-3-19 0,0-10 1,0-25-1,0 0 1,0 0 0,0 0-1,-31-41 0,16 2 0,-3-11-1,0-15 0,1-17 0,1-14 0,6-7-1,10-7 1,8-2 0,7 0-1,13 3 2,3 8-1,4 16 0,6 14 0,5 14 0,-1 16 0,1 14-1,-3 20 2,0 20-2,1 13 1,-4 10 0,-4 15 0,-11 6 0,-7 9 1,-15 3-1,-6-1 0,-17-6 0,-11-3 0,-9-6 0,-1-9 0,-2-8 0,5-8 0,5-12-1,7-7 1,26-9 0,-30 9-1,30-9 1,0 0 0,0 0 0,0 0 0,38 20 0,-10 10 0,7 9 0,8 11 1,8 10-1,10 6 1,-5 5-1,5-5 1,-5-4-1,-5-12 1,-5-8-1,-11-13-1,-7-8 0,-28-21-3,38 23-4,-38-23-11,0 0-11,26-23-1,-26 23 0,20-34 0</inkml:trace>
          <inkml:trace contextRef="#ctx0" brushRef="#br2" timeOffset="119764.8502">16828 10076 52,'11'-21'29,"-11"21"1,28-18-6,-6 34-14,-9 9-3,13 18-2,-9 17-1,6 17-1,-2 13-1,1 6 0,-4 4-1,0-1-1,-3-10-2,-5-14-2,8-4-6,-18-32-12,10-7-7,-10-32-2,0 0 0</inkml:trace>
          <inkml:trace contextRef="#ctx0" brushRef="#br2" timeOffset="120131.8712">17588 10242 43,'31'-16'28,"-31"16"0,0 28 0,-15 2-18,9 20-4,-6 7-3,2 12 0,2 4-1,8 2 0,8-4-1,7-4 0,10-13-1,11-10 1,4-19 0,9-9 0,4-14 0,6-11 1,-4-16 0,-1-12-1,-8-17 1,-11-13 0,-15-10 0,-14-6-1,-19-6 0,-20 4-2,-18 8 0,-15 6-2,-3 25-3,-15 7-7,21 28-17,-8 6-1,20 19 0,13-3 0</inkml:trace>
          <inkml:trace contextRef="#ctx0" brushRef="#br2" timeOffset="120807.9099">18645 10124 41,'0'0'29,"0"0"1,0 0-1,0 41-18,8 11-4,-8 12-2,8 19-2,-6 10 0,8 8-1,-2 0-1,0-3 1,-1-9-2,3-18 1,-2-14-1,0-18 1,-6-14 0,-2-25-1,0 0 1,0 0 0,-23-39-1,5-6 0,-7-17 1,0-16-2,-3-13 1,0-10-1,7-2 1,6-2-1,10 7 1,13 6-1,12 17 0,13 11 0,13 13 1,15 15-1,5 13 0,2 14 1,4 11-1,-4 12 1,-7 11 0,-7 11 1,-16 13-1,-18 3 0,-15 10 0,-15 0 0,-13-1 1,-18-3-1,-4-8 0,-1-7-1,3-11 1,2-7 0,11-6-1,7-10 1,23-9-1,0 0 1,0 20 0,25-6 0,8 11 0,10 5 0,8 9 1,10 7 0,5-1-1,3 6 1,-6-5-1,-4-5-1,-6-7-3,-17-16-6,4 3-19,-40-21-1,38 7 0,-38-7-1</inkml:trace>
          <inkml:trace contextRef="#ctx0" brushRef="#br2" timeOffset="121108.9271">19906 10027 55,'0'0'32,"25"7"0,-10 16-1,-10 9-23,11 23-1,-9 14-3,9 18 0,-4 11-1,3 9-1,-4 3-1,-1-7 1,0-7-2,0-16-1,0-11-2,-7-26-6,12-4-23,-15-39-1,8 30 0,-8-30-2</inkml:trace>
        </inkml:traceGroup>
      </inkml:traceGroup>
      <inkml:traceGroup>
        <inkml:annotationXML>
          <emma:emma xmlns:emma="http://www.w3.org/2003/04/emma" version="1.0">
            <emma:interpretation id="{CF3EF446-E17A-4BE5-A961-96047D07A9CE}" emma:medium="tactile" emma:mode="ink">
              <msink:context xmlns:msink="http://schemas.microsoft.com/ink/2010/main" type="line" rotatedBoundingBox="2827,17140 21308,17032 21317,18497 2836,18605"/>
            </emma:interpretation>
          </emma:emma>
        </inkml:annotationXML>
        <inkml:traceGroup>
          <inkml:annotationXML>
            <emma:emma xmlns:emma="http://www.w3.org/2003/04/emma" version="1.0">
              <emma:interpretation id="{00785B27-0BB0-4F16-A9F5-3258DDAEA972}" emma:medium="tactile" emma:mode="ink">
                <msink:context xmlns:msink="http://schemas.microsoft.com/ink/2010/main" type="inkWord" rotatedBoundingBox="2827,17166 4758,17155 4766,18437 2835,18449"/>
              </emma:interpretation>
              <emma:one-of disjunction-type="recognition" id="oneOf18">
                <emma:interpretation id="interp90" emma:lang="en-US" emma:confidence="1">
                  <emma:literal>by</emma:literal>
                </emma:interpretation>
                <emma:interpretation id="interp91" emma:lang="en-US" emma:confidence="0">
                  <emma:literal>big</emma:literal>
                </emma:interpretation>
                <emma:interpretation id="interp92" emma:lang="en-US" emma:confidence="0">
                  <emma:literal>bry</emma:literal>
                </emma:interpretation>
                <emma:interpretation id="interp93" emma:lang="en-US" emma:confidence="0">
                  <emma:literal>try</emma:literal>
                </emma:interpretation>
                <emma:interpretation id="interp94" emma:lang="en-US" emma:confidence="0">
                  <emma:literal>hy</emma:literal>
                </emma:interpretation>
              </emma:one-of>
            </emma:emma>
          </inkml:annotationXML>
          <inkml:trace contextRef="#ctx0" brushRef="#br0" timeOffset="129899.4299">-1045 12872 1,'0'0'14,"0"0"9,10-20 1,-7-8-9,14-1-2,-6-19-4,17 2 0,-8-16-3,13 0 0,-5-13-2,7-5-1,-4-9-2,-1-3 1,-4 1-2,-1 6 1,-9 5 0,-1 14 0,-10 9 1,2 18 0,-12 18-1,5 21 1,-20 39 0,7 9-1,-4 18 0,1 12 0,4 14 0,1 6-1,9 9 1,10-4-1,7-9 1,8-12-1,5-13 1,5-10-1,0-13 1,0-14 0,2-16 0,-2-11-1,-2-12 1,-3-11-1,-5-14 1,-3-10 0,-2-8-1,-6-5 0,-6-6 0,-6 1 0,-6 3-1,-1 9 1,2 9-1,-3 9 0,8 30 0,-10-23 1,10 23-1,2 26 0,9-1 0,-1 2 1,8 3-1,4 2 2,4-2-1,4-3 1,3-9 0,6-6-1,1-10 1,6-9 0,2-6-1,3-13 1,-3-6-1,1-7 0,-4-2 0,-7 5 0,-5-1 1,-5 10-1,-10 4 1,-18 23-1,0 0 1,0 0-1,23 41 1,-20-4-1,7 4 1,2 4-1,11 1 1,8 0 0,7-12-1,8-6 1,5-12-1,2-9 1,0-10-2,1-10 1,-6-10 0,-5-9 0,-5-5-1,-5 0 1,-7 3 0,-6 4 0,-7 5 0,-13 25 0,0 0 0,23 7 0,-18 27 2,2 17-1,1 11 0,2 11-1,0 7 2,3 0-2,-3-7 2,-5-2-1,-7-12 0,-9-11 0,-11-16 0,-11-9 1,-18-11-1,-10-10-1,-13-7 0,-7-6-1,-1 0-2,-1-8-5,24 10-21,-4-7-3,30 7-2,7-7 1</inkml:trace>
        </inkml:traceGroup>
        <inkml:traceGroup>
          <inkml:annotationXML>
            <emma:emma xmlns:emma="http://www.w3.org/2003/04/emma" version="1.0">
              <emma:interpretation id="{3CD460AF-837A-422A-9841-F3374B607E98}" emma:medium="tactile" emma:mode="ink">
                <msink:context xmlns:msink="http://schemas.microsoft.com/ink/2010/main" type="inkWord" rotatedBoundingBox="5727,17123 10524,17095 10533,18541 5735,18569"/>
              </emma:interpretation>
              <emma:one-of disjunction-type="recognition" id="oneOf19">
                <emma:interpretation id="interp95" emma:lang="en-US" emma:confidence="1">
                  <emma:literal>putting</emma:literal>
                </emma:interpretation>
                <emma:interpretation id="interp96" emma:lang="en-US" emma:confidence="0">
                  <emma:literal>butting</emma:literal>
                </emma:interpretation>
                <emma:interpretation id="interp97" emma:lang="en-US" emma:confidence="0">
                  <emma:literal>hutting</emma:literal>
                </emma:interpretation>
                <emma:interpretation id="interp98" emma:lang="en-US" emma:confidence="0">
                  <emma:literal>furl-ting</emma:literal>
                </emma:interpretation>
                <emma:interpretation id="interp99" emma:lang="en-US" emma:confidence="0">
                  <emma:literal>furl-thing</emma:literal>
                </emma:interpretation>
              </emma:one-of>
            </emma:emma>
          </inkml:annotationXML>
          <inkml:trace contextRef="#ctx0" brushRef="#br0" timeOffset="131251.5072">1897 11923 18,'-12'-25'27,"12"25"0,-21-30 0,21 30-15,0 0-2,-15 32-3,20 14-2,-2 11 0,4 23 0,-4 12 1,7 20-2,-7 9-1,7 7-1,0-2 0,0-5-2,0-11 1,1-12 0,-4-18-1,1-18 0,-6-18 1,3-15 0,-5-29 0,0 0 0,-22-18-1,11-14 1,-1-14-1,1-9 0,4-4 0,4-10-1,13 1 0,13-1 1,15 7 0,11 5-1,7 14 0,5 6 1,5 10-1,-3 8 1,-4 10 0,-11 9-1,-10 5 1,-10 6 1,-28-11-1,15 41 1,-30-13 0,-10 2-1,-8-3 0,-6 3-1,1-5 1,0-2-2,5-5 1,5-6-1,28-12 1,0 0-1,0 0 1,0 0 0,23 18-1,10-23 1,10-2 1,8-4 0,5-5 0,8-9 0,2-5 0,-5-4 1,-5-3-1,-6 1 0,-6-3 0,-9 7 1,-9 0-1,-9 11 1,-17 21-1,18-27 1,-18 27-1,0 0 0,3 22 1,-1-1-1,-2 11 1,5 5-2,0 2 2,6-1-1,-1-1 0,0-5 0,5-5 0,-15-27 0,28 28 0,-28-28 0,36-9 0,-14-12 0,1-6 0,5-8 0,3-1-1,-1-3 1,1 2-1,-6 8 1,-4 4-1,-21 25 1,35-12 0,-35 12 0,23 37 0,-8-8 0,0 6 1,3-1-1,5-2 0,3-2 0,1-10 0,9-6 0,2-19 1,0-8 0,-2-12-1,5-7 1,-6-12-1,3-11 0,-10-13 0,-2-12 0,-9-5-1,-4-4 1,-5 4-1,-3 5 1,-5 14-1,-3 11 1,1 27 0,2 28 0,-10 23 0,4 23 0,4 18 0,-1 12 1,6 10 0,5 6 0,2-1 0,7-4 0,9-11 0,4-10-1,3-11 0,8-14 0,2-13 0,3-15 0,2-13-1,1-16 0,-1-9-2,-8-16-2,6 0-3,-20-21-3,9 14-10,-22-16-10,-3 9 0,-12 3 0</inkml:trace>
          <inkml:trace contextRef="#ctx0" brushRef="#br0" timeOffset="131552.5243">3755 12077 13,'-3'-35'28,"3"35"0,23-34 0,-5 11-16,15 9-5,0-4-2,13 4-3,2 3-2,3-5-4,13 14-13,-1-8-10,-2 6 0,-5-8-1</inkml:trace>
          <inkml:trace contextRef="#ctx0" brushRef="#br0" timeOffset="132013.5508">4492 12095 28,'0'0'27,"-8"-37"0,26 14 0,10 1-20,15 1-6,21 7-13,2-2-14,7 5 0,-1 4-2,1 5 4</inkml:trace>
          <inkml:trace contextRef="#ctx0" brushRef="#br0" timeOffset="131823.5399">4560 11745 28,'0'0'30,"-20"30"1,10 6-1,13 28-17,-14 0-4,14 23-4,-6 0-1,8 7 0,3-3-2,7-8-1,1-15-1,4-13 0,5-9-2,3-21-1,8-2-4,-6-25-11,16-1-13,-8-15 0,5-7-1,-5-14 1</inkml:trace>
          <inkml:trace contextRef="#ctx0" brushRef="#br0" timeOffset="132851.5987">5254 12113 38,'-20'34'32,"17"-4"1,-7-2-1,15 17-20,-5-3-5,15 12-2,-4 1-1,4 2-2,3-8-1,-3-6-1,0-11 1,-2-7-1,-13-25 0,28 21-1,-28-21 1,28-21-1,-13-2 0,3-6 1,0-6-1,4 1 0,1 0 1,-5 2-1,0 6 0,-3 6 1,-15 20-1,31-7 1,-31 7 0,22 27 0,-11-6 0,-1 4 0,3 0 1,-3 3-1,0-3 1,-3-4-1,-7-21 1,16 29-1,-16-29 1,0 0-1,0 0 0,0 0 0,28-11-1,-28 11 1,30-41-1,-10 15 0,3-1 0,8 0 0,-1 1 0,-2 6 1,0 6 0,0 7-1,-2 10 1,-4 6 0,4 4 0,-3 6 1,5 1-1,0 3 0,2-5 0,1 1 0,4-5 0,3-8 1,3-1-1,7-10 0,1-1 1,1-11-1,6-1 0,0-5 1,-5-4-1,-8-1 0,-10-1 1,-12-1-1,-14 3 0,-9 4 0,2 23 0,-49-28-1,14 26 1,-8 4-1,2 12 1,3 2-1,7 7 0,6 7 1,10-1-1,7 6 2,11-1-1,9 2 1,9 3 0,7 7 0,2 2 1,1 0-1,-6 0 1,0 2 0,-7 1-1,-8-3-1,-10-5 1,-12-6-3,-6 4-4,-20-16-25,5 3 0,-16-17-2,4-4 0</inkml:trace>
          <inkml:trace contextRef="#ctx0" brushRef="#br0" timeOffset="133027.6088">5752 11772 13,'0'0'3,"48"5"-1,-17 2-2,10 2-17</inkml:trace>
        </inkml:traceGroup>
        <inkml:traceGroup>
          <inkml:annotationXML>
            <emma:emma xmlns:emma="http://www.w3.org/2003/04/emma" version="1.0">
              <emma:interpretation id="{CEAC928B-99BF-4A88-B6C2-F1306954333B}" emma:medium="tactile" emma:mode="ink">
                <msink:context xmlns:msink="http://schemas.microsoft.com/ink/2010/main" type="inkWord" rotatedBoundingBox="11316,17489 12345,17483 12348,18001 11319,18007"/>
              </emma:interpretation>
              <emma:one-of disjunction-type="recognition" id="oneOf20">
                <emma:interpretation id="interp100" emma:lang="en-US" emma:confidence="1">
                  <emma:literal>a</emma:literal>
                </emma:interpretation>
                <emma:interpretation id="interp101" emma:lang="en-US" emma:confidence="0">
                  <emma:literal>A</emma:literal>
                </emma:interpretation>
                <emma:interpretation id="interp102" emma:lang="en-US" emma:confidence="0">
                  <emma:literal>or</emma:literal>
                </emma:interpretation>
                <emma:interpretation id="interp103" emma:lang="en-US" emma:confidence="0">
                  <emma:literal>Cr</emma:literal>
                </emma:interpretation>
                <emma:interpretation id="interp104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133663.6452">7833 12234 30,'-7'-34'28,"-3"7"1,-16-1-2,3 17-16,-23 2-4,6 22-3,-11 10-2,3 16 0,2 9-2,5 7 0,8 2 1,13-2-2,17-2 1,16-12 0,13-9 1,12-14-1,5-11 0,5-9 0,3-14 0,-3-5 1,-2-9-1,-8 1 1,-10-1 0,0 5 0,-13 2 1,-15 23-1,26-14 1,-26 14 0,25 34-1,-5-6 1,8 6-1,8 5 0,10-2 0,10-3-2,15-2-5,-8-18-19,21-3-4,-10-15-1,5-6-2</inkml:trace>
        </inkml:traceGroup>
        <inkml:traceGroup>
          <inkml:annotationXML>
            <emma:emma xmlns:emma="http://www.w3.org/2003/04/emma" version="1.0">
              <emma:interpretation id="{9896B4FF-01E1-45FC-B666-79252EB8D284}" emma:medium="tactile" emma:mode="ink">
                <msink:context xmlns:msink="http://schemas.microsoft.com/ink/2010/main" type="inkWord" rotatedBoundingBox="13117,17117 16211,17099 16219,18527 13125,18545"/>
              </emma:interpretation>
              <emma:one-of disjunction-type="recognition" id="oneOf21">
                <emma:interpretation id="interp105" emma:lang="en-US" emma:confidence="1">
                  <emma:literal>prior</emma:literal>
                </emma:interpretation>
                <emma:interpretation id="interp106" emma:lang="en-US" emma:confidence="0">
                  <emma:literal>priory</emma:literal>
                </emma:interpretation>
                <emma:interpretation id="interp107" emma:lang="en-US" emma:confidence="0">
                  <emma:literal>priors</emma:literal>
                </emma:interpretation>
                <emma:interpretation id="interp108" emma:lang="en-US" emma:confidence="0">
                  <emma:literal>priori</emma:literal>
                </emma:interpretation>
                <emma:interpretation id="interp109" emma:lang="en-US" emma:confidence="0">
                  <emma:literal>prier</emma:literal>
                </emma:interpretation>
              </emma:one-of>
            </emma:emma>
          </inkml:annotationXML>
          <inkml:trace contextRef="#ctx0" brushRef="#br0" timeOffset="134319.6827">9279 11843 28,'-2'-43'26,"2"18"2,-5 4 0,5 21-14,2 28-4,6 20-3,-6 13-1,8 26-1,-5 12 0,13 17-1,-5 10-1,5 4-1,0-4 0,-1-2 0,1-15-1,0-6-1,-5-18 0,-1-14 0,-4-19 1,-3-13-1,-2-16 0,-3-23 0,0 0 0,-26-20 0,6-15 0,-6-8 0,-2-10 0,-2-6-1,-3-8 1,8-1-1,7-1 0,8 3 1,12 4-1,13 5 0,13 7 0,13 6 0,12 10 0,3 6 1,8 12 0,2 7-1,0 14 1,-5 6 1,-13 8-1,-7 8 0,-13 3 1,-10 6 0,-21 1 0,-20 2-1,-7 2-1,-16-11-6,8 9-14,-21-19-8,14 1-2,-9-17-1</inkml:trace>
          <inkml:trace contextRef="#ctx0" brushRef="#br0" timeOffset="134647.7015">10064 12415 42,'41'0'28,"7"14"1,-15-3 0,8 14-21,-16-2 0,1 12-4,-11-3 0,0 2-2,-10-7 1,0-4-1,-5-23 0,0 25-1,0-25 0,0 0 0,-5-20-1,8-1 1,4-11-1,6-4 0,5-8-1,7-2-1,8 5-2,0-7-6,21 23-18,-14-5-2,11 19-1,-13 2 0</inkml:trace>
          <inkml:trace contextRef="#ctx0" brushRef="#br0" timeOffset="134843.7127">10824 12330 38,'-25'-9'29,"25"9"1,0 0-2,-8 21-13,8-21-8,23 43-4,-5-13-3,2-3-7,8 12-20,-8-11-2,3-1-1,-23-27 0</inkml:trace>
          <inkml:trace contextRef="#ctx0" brushRef="#br0" timeOffset="135563.7539">11444 12287 55,'-30'37'31,"-9"-8"-1,17 17-4,-1-9-20,15 11-2,3-5-1,10-2-2,8-9-1,10-4 1,2-10-1,3-4 1,3-7-1,2-10 1,-5-4-1,-3-9 0,-5-4 0,-7-8 0,-8-6-1,-7-5 0,-6 3 0,-5-3 0,-2 4-1,0 3 1,2 7 0,13 25 0,-5-29 0,5 29 0,30-14 0,-4 16 1,9 5 0,9 4 0,4 8 0,3 6 1,-6 2 0,-1 10 1,-14-3-1,-4 3 1,-16-3-1,-5-4 1,-10-7 0,-3-3 0,8-20 0,-20 21 0,20-21 0,0 0-1,-16-21 0,24 1 1,5-12-2,10-3 1,7-6-1,8 0 0,11 0-1,1 4 1,9 8-1,-6 3-3,13 24-19,-23-5-8,-2 14 0,-18-7-2</inkml:trace>
        </inkml:traceGroup>
        <inkml:traceGroup>
          <inkml:annotationXML>
            <emma:emma xmlns:emma="http://www.w3.org/2003/04/emma" version="1.0">
              <emma:interpretation id="{F2253687-E9A3-408D-9580-5C7D3DE60B99}" emma:medium="tactile" emma:mode="ink">
                <msink:context xmlns:msink="http://schemas.microsoft.com/ink/2010/main" type="inkWord" rotatedBoundingBox="17438,17634 18705,17627 18708,18031 17440,18039"/>
              </emma:interpretation>
              <emma:one-of disjunction-type="recognition" id="oneOf22">
                <emma:interpretation id="interp110" emma:lang="en-US" emma:confidence="1">
                  <emma:literal>on</emma:literal>
                </emma:interpretation>
                <emma:interpretation id="interp111" emma:lang="en-US" emma:confidence="0">
                  <emma:literal>om</emma:literal>
                </emma:interpretation>
                <emma:interpretation id="interp112" emma:lang="en-US" emma:confidence="0">
                  <emma:literal>On</emma:literal>
                </emma:interpretation>
                <emma:interpretation id="interp113" emma:lang="en-US" emma:confidence="0">
                  <emma:literal>an</emma:literal>
                </emma:interpretation>
                <emma:interpretation id="interp114" emma:lang="en-US" emma:confidence="0">
                  <emma:literal>or</emma:literal>
                </emma:interpretation>
              </emma:one-of>
            </emma:emma>
          </inkml:annotationXML>
          <inkml:trace contextRef="#ctx0" brushRef="#br0" timeOffset="136527.8089">13891 12298 28,'-33'5'24,"-10"6"1,-3 10-6,-7 0-10,10 11-3,-3 2-2,13 5-1,7-3-1,19 1-1,9-5 1,16-5-1,5-6 1,13-5-1,2-11 1,2-5-1,-4-10 1,-1-3 0,-12-12-1,-5-3 1,-13-8-2,-10-3 1,-13 0 0,-7 0 0,-3 2-2,0 5 1,3 5 0,2 9 0,23 18 0,-13-21 0,13 21-1,36 2 1,-3 7 0,10 3 1,8 4-1,5 7 1,-1 2 0,-1 5 0,-6 2 1,-7 4 0,-13-2 0,-11 1 0,-11-5 1,-9-3-1,-10-4 1,13-23-1,-25 27 0,25-27 0,-26 5-1,26-5-1,0 0 0,6-37 1,11 12-1,9-5 0,7-4-1,10-3 1,5 3 0,3 2 1,2 7-1,1 7 1,-3 13-1,-1 10 1,-9 11 0,-5 9 0,-6 7 0,-2 4-1,-2 3 2,-4 0-2,-4-4 0,-3-6-1,6 1-3,-21-30-8,38 23-20,-38-23 1,38-7-2,-25-14 0</inkml:trace>
        </inkml:traceGroup>
        <inkml:traceGroup>
          <inkml:annotationXML>
            <emma:emma xmlns:emma="http://www.w3.org/2003/04/emma" version="1.0">
              <emma:interpretation id="{24A828CA-D97E-49FF-85B3-689354F3F889}" emma:medium="tactile" emma:mode="ink">
                <msink:context xmlns:msink="http://schemas.microsoft.com/ink/2010/main" type="inkWord" rotatedBoundingBox="19945,17190 21309,17182 21314,18109 19951,18117"/>
              </emma:interpretation>
              <emma:one-of disjunction-type="recognition" id="oneOf23">
                <emma:interpretation id="interp115" emma:lang="en-US" emma:confidence="1">
                  <emma:literal>w</emma:literal>
                </emma:interpretation>
                <emma:interpretation id="interp116" emma:lang="en-US" emma:confidence="0">
                  <emma:literal>W</emma:literal>
                </emma:interpretation>
                <emma:interpretation id="interp117" emma:lang="en-US" emma:confidence="0">
                  <emma:literal>u</emma:literal>
                </emma:interpretation>
                <emma:interpretation id="interp118" emma:lang="en-US" emma:confidence="0">
                  <emma:literal>U</emma:literal>
                </emma:interpretation>
                <emma:interpretation id="interp119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138382.9151">16114 11910 33,'0'0'25,"0"-32"-5,0 32-3,0 0-4,-10-23-3,10 23-1,-10 36-3,8 8 0,-9 8-2,9 17-1,-6 6 0,6 12-2,4-2 1,8 0-1,3-10-1,7-13 0,6-14 1,4-12-1,1-17 1,4-12-1,1-14 0,5-9 0,-1-9 0,-2-7 0,3-5-1,-5-4 2,-3 6-2,-5 3 1,-8 7-1,-20 25 1,25-20 0,-25 20 0,16 34 1,-9 0-2,9 7 2,1 10-1,11 1 0,5 1 0,8-10 1,10-6-1,2-14 1,8-7 0,8-16 0,4-12 1,-7-13 0,3-7 0,-5-11 0,-3-5 0,-11-14 0,-6-2 0,-22-7-1,-6-2 0,-14-2 0,-4-3-1,-11 5 1,-5 2-1,-2 14 0,0 8-1,4 11-1,1 6-3,15 32-8,-10-26-19,10 26 0,0 0-1,23 12 0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18:21.4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370FDB-E31E-4AB1-9704-B999DD138C02}" emma:medium="tactile" emma:mode="ink">
          <msink:context xmlns:msink="http://schemas.microsoft.com/ink/2010/main" type="writingRegion" rotatedBoundingBox="3275,5097 20020,4499 20204,9627 3458,10225"/>
        </emma:interpretation>
      </emma:emma>
    </inkml:annotationXML>
    <inkml:traceGroup>
      <inkml:annotationXML>
        <emma:emma xmlns:emma="http://www.w3.org/2003/04/emma" version="1.0">
          <emma:interpretation id="{6847F7A9-A8F8-4471-B4AF-EEF5C8B636C1}" emma:medium="tactile" emma:mode="ink">
            <msink:context xmlns:msink="http://schemas.microsoft.com/ink/2010/main" type="paragraph" rotatedBoundingBox="3275,5097 20020,4499 20099,6707 3354,7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2056DB-CDDC-4F5B-87A3-29447C0B03FD}" emma:medium="tactile" emma:mode="ink">
              <msink:context xmlns:msink="http://schemas.microsoft.com/ink/2010/main" type="inkBullet" rotatedBoundingBox="3278,5188 4932,5129 4986,6619 3331,6678"/>
            </emma:interpretation>
            <emma:one-of disjunction-type="recognition" id="oneOf0">
              <emma:interpretation id="interp0" emma:lang="en-US" emma:confidence="0">
                <emma:literal>Yi</emma:literal>
              </emma:interpretation>
              <emma:interpretation id="interp1" emma:lang="en-US" emma:confidence="0">
                <emma:literal>y:</emma:literal>
              </emma:interpretation>
              <emma:interpretation id="interp2" emma:lang="en-US" emma:confidence="0">
                <emma:literal>Y:</emma:literal>
              </emma:interpretation>
              <emma:interpretation id="interp3" emma:lang="en-US" emma:confidence="0">
                <emma:literal>Y;</emma:literal>
              </emma:interpretation>
              <emma:interpretation id="interp4" emma:lang="en-US" emma:confidence="0">
                <emma:literal>Hi</emma:literal>
              </emma:interpretation>
            </emma:one-of>
          </emma:emma>
        </inkml:annotationXML>
        <inkml:trace contextRef="#ctx0" brushRef="#br0">35 78 16,'-5'-20'12,"5"20"0,-7-36-1,7 36-1,-11-25-1,11 25-1,0 0-3,0 0 0,0 0-1,0 0-1,-10 41 0,10-3-1,-2 17 0,4 15 0,6 10 0,15 8 0,5 3-1,15-2 0,10-7-1,8-10 1,8-17-1,5-17 0,4-17 1,-7-17 0,1-17-1,-9-12 1,-7-14 0,-5-11 0,-13-11-1,-5-7 1,-15-3 0,-5 3-1,-8 7 1,-5 6-1,-3 14 0,-2 14 0,5 27 0,0 0 0,-5 52 0,10 3 0,0 20-1,5 11 2,5 14-1,3 14 0,0 2 0,-3-5 0,-7-9 1,-3-6 0,-13-15 1,-12-8-1,-13-18 2,-13-12-2,-10-16 2,-10-6-1,-7-12 1,-1-7-2,-2-7 0,5-4 0,2-2-1,8-3 0,13 3-2,-1-3-2,21 10-4,-5-8-7,33 12-12,0 0-4,0 0 0,41 21 11</inkml:trace>
        <inkml:trace contextRef="#ctx0" brushRef="#br0" timeOffset="534.0305">1428 678 1,'-26'-18'18,"26"18"-4,0 0-13,0 0-20,0 0 5,23 0 14</inkml:trace>
        <inkml:trace contextRef="#ctx0" brushRef="#br0" timeOffset="361.0206">1527 983 1,'-5'-23'22,"5"23"5,0 0-1,0 0-16,0 0-4,0 0-1,25 25-1,-17 14-3,-6 2 1,3 9 0,-2 2-1,0 5-1,-1-5 0,1-2-1,7-9-3,-3-16-6,21-3-17,-2-8-1,2-12 0,2-8 20</inkml:trace>
      </inkml:traceGroup>
      <inkml:traceGroup>
        <inkml:annotationXML>
          <emma:emma xmlns:emma="http://www.w3.org/2003/04/emma" version="1.0">
            <emma:interpretation id="{5993AE13-2371-4459-87BE-3482450FE246}" emma:medium="tactile" emma:mode="ink">
              <msink:context xmlns:msink="http://schemas.microsoft.com/ink/2010/main" type="line" rotatedBoundingBox="6159,4994 20020,4499 20099,6707 6238,7202"/>
            </emma:interpretation>
          </emma:emma>
        </inkml:annotationXML>
        <inkml:traceGroup>
          <inkml:annotationXML>
            <emma:emma xmlns:emma="http://www.w3.org/2003/04/emma" version="1.0">
              <emma:interpretation id="{19D30460-EB91-4DD9-B030-D0491C11339F}" emma:medium="tactile" emma:mode="ink">
                <msink:context xmlns:msink="http://schemas.microsoft.com/ink/2010/main" type="inkWord" rotatedBoundingBox="6160,5011 16135,4655 16213,6846 6238,7202"/>
              </emma:interpretation>
              <emma:one-of disjunction-type="recognition" id="oneOf1">
                <emma:interpretation id="interp5" emma:lang="en-US" emma:confidence="0">
                  <emma:literal>~N(wtx,</emma:literal>
                </emma:interpretation>
                <emma:interpretation id="interp6" emma:lang="en-US" emma:confidence="0">
                  <emma:literal>~ N (wax,</emma:literal>
                </emma:interpretation>
                <emma:interpretation id="interp7" emma:lang="en-US" emma:confidence="0">
                  <emma:literal>~ N (why,</emma:literal>
                </emma:interpretation>
                <emma:interpretation id="interp8" emma:lang="en-US" emma:confidence="0">
                  <emma:literal>~N(w!x,</emma:literal>
                </emma:interpretation>
                <emma:interpretation id="interp9" emma:lang="en-US" emma:confidence="0">
                  <emma:literal>~ N (wit,</emma:literal>
                </emma:interpretation>
              </emma:one-of>
            </emma:emma>
          </inkml:annotationXML>
          <inkml:trace contextRef="#ctx0" brushRef="#br0" timeOffset="5959.3409">7811-226 4,'0'0'13,"0"-20"-2,0 20-1,0 0-1,0 0-1,0 0-2,0 0 2,0 0-2,-31 38 1,11 14-1,-16 17 0,1 28-1,-13 21 0,4 23 0,1 7-1,10 16-1,13-5-1,17-3-1,16-12 0,20-15-1,15-22 1,16-14-1,2-16 0,5-20 0,-2-12 0,-8-15-2,-5-5-3,-21-23-10,-4-2-15,-31 0 1,25-22-2,-28 1 23</inkml:trace>
          <inkml:trace contextRef="#ctx0" brushRef="#br0" timeOffset="6675.3818">8690 432 1,'-33'-29'8,"33"29"1,0 0-2,-23-21 1,23 21 0,0 0 1,8 46 0,-11-12 1,11 25-1,-11 2 0,16 23-2,-5 3-1,12 10-3,0-6-1,6-9-2,2-14 1,0-13-1,5-19 1,2-13 0,3-23 0,0-18 0,3-14-1,2-11 1,3-12-1,5-2 0,-3-2-1,-2 2 0,-8 10 0,-8 10 1,-2 19-1,-5 18 1,-23 0 0,36 55 0,-21-3 1,3 9-1,2 8 0,6 1 0,2-9 1,0-8-2,2-15 2,6-11 0,-3-24 0,2-15 0,-2-24 0,-2-9 0,-6-19 0,-2-9 1,-5-11-2,-3-4 1,-10-1-2,-7 3-2,-1 17-7,-12 6-18,0 11-1,-6 11-1,-2 13 14</inkml:trace>
          <inkml:trace contextRef="#ctx0" brushRef="#br0" timeOffset="7045.403">9978-247 1,'-12'-23'16,"12"23"10,22-25-1,6 16-15,5-7-5,21 0 0,7 0-2,12 0-1,14-3 0,4 1-1,3 2-3,-2-5-3,-3 12-9,-18 7-11,-13-7 0,-19 7 1</inkml:trace>
          <inkml:trace contextRef="#ctx0" brushRef="#br0" timeOffset="7260.4153">10448-430 1,'0'0'9,"-5"30"17,5-30-8,10 66-6,-7-20 0,12 25-3,-7 2-1,7 18-3,-2-6-3,-3-7-4,5 4-6,-15-18-11,3-11-9,-3-19 1,0-34 10</inkml:trace>
          <inkml:trace contextRef="#ctx0" brushRef="#br0" timeOffset="7788.4455">11157 533 1,'41'9'28,"-16"5"1,8 6 1,8 3-19,15 18-4,0 0-1,15 12-3,-2 0-2,4-5-1,1 0-3,-10-14-3,2 7-6,-23-23-8,0-6-8,-12-10-1,-31-2 12</inkml:trace>
          <inkml:trace contextRef="#ctx0" brushRef="#br0" timeOffset="8080.4622">11894 430 16,'0'0'27,"0"0"1,-35 32-13,7-5-6,2 24-3,-12 8-3,-5 14-1,-10 12-1,-6 9-1,1-1-2,-6-6-6,11 0-11,-1-14-9,6-15-1,8-10 9</inkml:trace>
          <inkml:trace contextRef="#ctx0" brushRef="#br0" timeOffset="8501.4862">12911 1143 1,'0'25'21,"0"-25"7,-31 44 0,21-5-19,-21 2-2,9 14-1,-14 7-4,-2-3-7,7 3-22,-4-7 0,-1-10-2,3-8 16</inkml:trace>
          <inkml:trace contextRef="#ctx0" brushRef="#br0" timeOffset="3255.1861">2930 1042 19,'-11'-23'14,"14"0"-4,-1-13-1,11 0-3,0-12-1,12 2-1,1-3-1,7-1 0,2 4-1,3 5-1,3 7 1,5 11-1,0 12 2,4 13-1,-4 12 1,5 15 1,-3 6-1,8 12 1,-8 1-1,6 2-1,-9-5 0,1-6 0,-3-9-1,-2-12 0,0-16 0,-3-11 0,0-16 1,0-14-2,3-13 1,-3-9-1,2-7-1,-6-3-2,1 10-3,-15-3-8,11 19-15,-13 17 1,-18 28-1,30-13 26</inkml:trace>
          <inkml:trace contextRef="#ctx0" brushRef="#br0" timeOffset="4700.2689">5506-76 16,'-7'-30'14,"1"10"-3,-1-1-2,7 21-4,0 0 0,0 0 0,0 0 0,0 0 0,-3 48-1,8 7 1,-2 17 0,7 26 0,0 13 0,11 19-1,-6 2-1,10 9-1,6-5-1,4-11 0,-2-16 0,3-20-1,-8-19 0,-3-15 1,-7-19 1,0-13 0,-18-23 0,0 0 1,2-25 0,-7-12 0,-13-13-1,3-11 0,-8-19-2,-2-15 1,-6-10-1,1-8-1,-3-3 1,0 7 0,5 0 0,3 9-1,4 14 2,3 13-2,8 14 1,5 11 0,5 14 0,8 11-1,-8 23 1,28-13-1,-3 29 1,6 13-1,7 23 1,10 21 0,5 20 0,11 16 0,2 14 0,8 2 0,2 2 0,-2-6 1,-1-15-1,-7-19 0,-7-24 0,-8-15 1,-11-18 0,-7-14 1,-7-28 0,-3-15-1,-11-21 1,1-13 0,-5-23-1,2-16 0,-3-18 0,4-12-1,-4 1 1,8 1-1,1 8 0,-1 6 0,3 21 0,0 16 0,-1 20 0,-1 16-1,-1 14 0,-15 27-1,20-23-2,-20 23-5,0 0-11,28 28-11,-20-8-1,-8-20 0</inkml:trace>
        </inkml:traceGroup>
        <inkml:traceGroup>
          <inkml:annotationXML>
            <emma:emma xmlns:emma="http://www.w3.org/2003/04/emma" version="1.0">
              <emma:interpretation id="{57B3C25C-2622-4A0B-B4D1-820760342F38}" emma:medium="tactile" emma:mode="ink">
                <msink:context xmlns:msink="http://schemas.microsoft.com/ink/2010/main" type="inkWord" rotatedBoundingBox="17246,4598 20020,4499 20093,6532 17318,6631"/>
              </emma:interpretation>
              <emma:one-of disjunction-type="recognition" id="oneOf2">
                <emma:interpretation id="interp10" emma:lang="en-US" emma:confidence="0">
                  <emma:literal>22)</emma:literal>
                </emma:interpretation>
                <emma:interpretation id="interp11" emma:lang="en-US" emma:confidence="0">
                  <emma:literal>52)</emma:literal>
                </emma:interpretation>
                <emma:interpretation id="interp12" emma:lang="en-US" emma:confidence="0">
                  <emma:literal>5)</emma:literal>
                </emma:interpretation>
                <emma:interpretation id="interp13" emma:lang="en-US" emma:confidence="0">
                  <emma:literal>52,</emma:literal>
                </emma:interpretation>
                <emma:interpretation id="interp14" emma:lang="en-US" emma:confidence="0">
                  <emma:literal>o')</emma:literal>
                </emma:interpretation>
              </emma:one-of>
            </emma:emma>
          </inkml:annotationXML>
          <inkml:trace contextRef="#ctx0" brushRef="#br0" timeOffset="28435.6265">14379 286 6,'0'0'9,"31"9"-1,-31-9 0,41 23-2,-19-5 0,1 7-1,-2 9-1,-1 3-1,-2 4 0,-3 5-1,-2 4-1,-6-2 0,-2 0 0,-5-4 0,0-1-1,-5-6 1,0-3 0,-10-4-1,2-7 1,-7-3 0,20-20 0,-46 28 0,23-19 0,-7-7 0,-1 0 0,1-4 0,-3-5 0,0-2-1,-3-2 1,-2-5-1,2-3 1,1-1-1,2-1 1,2-4-1,3 2 1,6-2 0,4-2 0,3-3 0,7 0 0,3-6 0,7-3 0,9-2 0,9-3 0,5-2 0,13 1 0,8-1 0,10 2-1,8 3 1,12 2 1,3 7-1,4 3 0,1 6 0,0 4 0,-5 6 0,-5 6 0,-8 2 0,-16 5-1,-6 0 0,-14 5 0,-7-3 1,-23-2-1,23 5 1,-23-5-1,0 0 0,0 0-1,0 0-2,-28 9-4,28-9-8,-23 18-11,-2-13 0,-1 2 3</inkml:trace>
          <inkml:trace contextRef="#ctx0" brushRef="#br0" timeOffset="29215.6711">15040-604 10,'-15'-23'7,"15"23"0,0 0-2,23-4-1,-23 4-1,48 11 0,-18-4 0,11 7-1,0 2 1,2 2-1,3 9 0,-8-4-1,-3 9 0,-9 0 0,-8 0 1,-11 3 0,-7-3 1,-5 0-1,-10-9 2,2 4-2,-10-11 1,23-16-1,-30 30-1,30-30 0,-18 20 0,18-20 0,0 0 0,20 21 0,3-21 0,8 2 0,7-4 1,8 0-1,2-5 0,0 0-1,0 0 0,-2-2 0,-8 4-3,-12-4-3,-3 9-8,-23 0-9,0 0-1,0 0 9</inkml:trace>
          <inkml:trace contextRef="#ctx0" brushRef="#br0" timeOffset="31039.7754">16191-640 1,'0'0'3,"0"0"3,0 0-1,0 0 0,26 13 0,-1-4 2,-2 3 1,17 6 1,-1 12 0,16 11 0,-1 9-1,17 19-2,-10 16 0,2 27-2,-14 20-1,-6 21-1,-20 3-1,-10 6-1,-21 3 1,-12-9 0,-19-15-1,-1-17 2,-11-30 0,5-14 0,-5-23 0,8-9 1,3-16-1,7-7-1,2-9 1,31-16-1,-36 18-1,36-18 0,0 0 0,0 0-1,0 0 1,0 0-2,0 0 0,0 0-1,0 0-2,0 0-2,0 0-5,0 0-8,0 0-8,0 0 2,-22 0 17</inkml:trace>
        </inkml:traceGroup>
      </inkml:traceGroup>
    </inkml:traceGroup>
    <inkml:traceGroup>
      <inkml:annotationXML>
        <emma:emma xmlns:emma="http://www.w3.org/2003/04/emma" version="1.0">
          <emma:interpretation id="{2211CFE9-39F1-46AE-98EA-74E087C40365}" emma:medium="tactile" emma:mode="ink">
            <msink:context xmlns:msink="http://schemas.microsoft.com/ink/2010/main" type="paragraph" rotatedBoundingBox="3448,7643 19682,7258 19739,9649 3505,100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8BCB0D-8CA3-48A5-938B-486AD4D11506}" emma:medium="tactile" emma:mode="ink">
              <msink:context xmlns:msink="http://schemas.microsoft.com/ink/2010/main" type="line" rotatedBoundingBox="3448,7643 19682,7258 19739,9649 3505,10034">
                <msink:destinationLink direction="with" ref="{8D0EF4D9-2073-41E0-8BE9-0703D6B44C7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A4838F2-A4DF-4D8B-80F1-505828DE3B3D}" emma:medium="tactile" emma:mode="ink">
                <msink:context xmlns:msink="http://schemas.microsoft.com/ink/2010/main" type="inkWord" rotatedBoundingBox="3448,7643 19682,7258 19739,9649 3505,10034"/>
              </emma:interpretation>
              <emma:one-of disjunction-type="recognition" id="oneOf3">
                <emma:interpretation id="interp15" emma:lang="en-US" emma:confidence="0">
                  <emma:literal>w~N(0,t^I)</emma:literal>
                </emma:interpretation>
                <emma:interpretation id="interp16" emma:lang="en-US" emma:confidence="0">
                  <emma:literal>w~N(0,tI)</emma:literal>
                </emma:interpretation>
                <emma:interpretation id="interp17" emma:lang="en-US" emma:confidence="0">
                  <emma:literal>w~N(0,T^I)</emma:literal>
                </emma:interpretation>
                <emma:interpretation id="interp18" emma:lang="en-US" emma:confidence="0">
                  <emma:literal>w~n(0,t^I)</emma:literal>
                </emma:interpretation>
                <emma:interpretation id="interp19" emma:lang="en-US" emma:confidence="0">
                  <emma:literal>w~n(0,T^I)</emma:literal>
                </emma:interpretation>
              </emma:one-of>
            </emma:emma>
          </inkml:annotationXML>
          <inkml:trace contextRef="#ctx0" brushRef="#br0" timeOffset="95299.4509">11465 3003 18,'0'0'12,"0"0"-1,0 0 3,0 0-8,0 0 0,0 0-1,0 0-2,0 0 1,0 0-1,23 0 1,0 6 0,-23-6 0,61 10 0,-16-10 0,19 4 0,9-6-1,16 2-1,8-7 0,10 2-1,2-4 0,-5 0 0,-7-2 0,-11 2-1,-12 2 1,-18 0-1,-16 2 1,-14 1-1,-26 4 0,0 0-1,0 0-1,0 0-3,-38 2-3,0-4-5,10 11-6,-16-5-10,1 1 1,-3 0 15</inkml:trace>
          <inkml:trace contextRef="#ctx0" brushRef="#br0" timeOffset="95691.4733">11976 3064 8,'0'0'26,"0"0"0,-28 12-11,28-12-3,-8 32-4,11 2-1,-11 5-2,8 16 1,-8 4-1,8 14-1,0 1-1,8 6 0,0-5-1,14 1 0,1-10 0,13-4 0,2-12-1,10-2 0,3-7 1,2-6-1,1-8 0,-3-4 0,-6-5 1,-1-4-1,-9-12 0,-4-2 0,-3-7-2,-6-4 2,1-3-2,-23 14 1,38-32-2,-17 12 1,-21 20-2,38-33 0,-15 24-3,-13-11-5,18 8-18,-28 12-3,28-25 1,-28 25 3</inkml:trace>
          <inkml:trace contextRef="#ctx0" brushRef="#br0" timeOffset="96735.533">13010 2275 16,'0'0'15,"30"-25"-3,-30 25-1,59-30 0,-26 12-3,20 9-1,-5-2-2,6 8 0,-6 6-2,0 13-1,-10 6-1,-7 10 0,-16 10 0,-10 6 1,-20 4 0,-3 5 1,-12-4 1,-1 0-2,-4-12 2,7 0-1,0-11 0,7-5-2,21-25 2,-12 25-1,12-25-1,25 9 1,-2-11-1,13 0 0,4-3 0,8-2 0,3 0-1,-2-2-2,1 9-5,-17-7-15,6 7-8,-14-2-1,-25 2-1</inkml:trace>
          <inkml:trace contextRef="#ctx0" brushRef="#br0" timeOffset="162056.2691">14229 4071 1,'0'0'6,"0"0"17,0 0-9,36-5-2,2-2-3,18 9 1,10-13-2,20 9-1,3-12-2,13 7-1,-3-7-1,0 3-1,-5-5-1,-5 2 0,-18 3-2,-12-3 0,-8 5-2,-16-7-4,1 7-5,-36 9-15,28-32 0,-23 11 0,-8-9 27</inkml:trace>
          <inkml:trace contextRef="#ctx0" brushRef="#br0" timeOffset="162500.2945">14453 2598 8,'-25'4'13,"25"-4"-1,0 0 0,30 16-1,-2-13-1,15 8 0,3-9-2,15 8-2,3-10-1,9 2-3,1-7-1,5-2 0,-8 1-2,-5-8 1,0 0-4,-10-4-1,-3 11-8,-12-2-13,-13-3 0,-3 5 3</inkml:trace>
          <inkml:trace contextRef="#ctx0" brushRef="#br0" timeOffset="161687.248">14750 2751 1,'0'0'13,"0"0"-2,0 0-2,0 0 1,0 0-1,-12-21 0,12 21-1,0 0 0,0 0-1,0 0-2,0 0 0,0 0-1,0 0-1,0 0 0,0 0 0,0 26-1,5-1 2,-8 4-1,8 17 0,-5 11 0,5 17-1,-2 10 0,2 15 0,-2 3-1,4 8 1,-2-5-2,3-4 1,-3-12-1,0-11 1,0-16-1,0-12 0,-5-16 1,3-9 0,-3-25-1,0 26 1,0-26 0,0 0 1,0 0-1,0 0 0,0 0-1,0 0 0,0 0 0,0 0-3,0 0-5,5-23-9,-5 23-14,0 0-1,0 0 0,10-23 14</inkml:trace>
          <inkml:trace contextRef="#ctx0" brushRef="#br0" timeOffset="163063.3266">15873 2108 1,'0'0'8,"16"-20"16,-16 20-10,33-9-2,-3 18 0,-4-5-1,17 19-1,-2 7-2,14 20-2,-4 14 1,8 30-3,-9 20 0,1 31-2,-10 28 0,-5 19-1,-21 10 1,-5 8 0,-18-9-1,-9-9 1,-19-20-1,-5-26 1,-7-31-1,-3-24 0,0-25-1,1-22-3,11-8-9,-1-20-18,40-16-1,-36-4-1,36 4 3</inkml:trace>
          <inkml:trace contextRef="#ctx0" brushRef="#br0" timeOffset="45896.6251">178 3028 6,'5'-35'12,"-5"35"-2,12-25-2,-12 25-1,0 0-1,0 0 1,23 7-1,-23 16 1,8 18-1,-11 14 0,6 23-1,-3 6-1,5 15 0,0 1-2,3 1-1,4-10 0,6-8 0,8-21-1,-1-17 1,8-20 0,3-13 0,-1-19 0,3-9-1,0-16 1,1-11 0,-4-8-1,1-8 0,-3 2 0,-10 2-1,-1 7 1,-6 11-1,-16 37 1,30-18 0,-12 38 0,0 24 0,5 13 0,2 9 0,11 5 0,2 0 1,0-7-1,5-9 1,-2-21 0,2-15 0,0-24 1,3-16 0,-8-22 0,0-16 0,-5-24 0,0-13 0,-7-11-1,-6-3 0,-7 2 0,-3 8 0,-8 15-1,-2 12-3,3 25-2,-11 16-4,8 32-16,0 0-5,0 53-1,-5-10 12</inkml:trace>
          <inkml:trace contextRef="#ctx0" brushRef="#br0" timeOffset="46623.6668">3097 3689 1,'8'-26'24,"-1"-6"-9,4-6-4,9-1-2,3-7-3,7 5-2,6 2-1,5 2 0,2 8-1,0 8 0,0 12 0,3 16 0,-8 11 0,5 16 1,-7 5-1,2 9 1,-5-2-1,5 2 0,-2-9 0,2-7 0,2-18-1,4-10 1,1-20 0,9-11 0,-1-19-1,3-9 0,2-11-1,-4-10-2,2 3 0,-11-2-2,-1 18-4,-19-3-12,-2 23-9,-23 37 0,10-25 13</inkml:trace>
          <inkml:trace contextRef="#ctx0" brushRef="#br0" timeOffset="49672.8412">5803 2836 11,'-5'-23'9,"5"23"0,0 0-3,0-21-1,0 21 0,0 0-1,0 0 1,0 0 0,0 0 1,13 21 0,-8 8 0,-10 8 0,5 18-1,-8 16 0,6 16-1,-6 9-2,8 9 1,-5 2-2,8-1 0,2-8 0,0-6-1,3-17 0,2-13 1,-3-14-1,-2-9 1,-2-14 0,2-5 0,-5-20 1,0 0 0,0 0 0,0 0 0,-13-39-1,6 3 1,-6-14-1,-2-14-1,-1-16 1,1-12-1,0-4 0,2-2 0,1 2 0,6 2 0,4 11 0,2 10-1,8 14 1,4 15-1,6 12 1,2 7-1,11 16 0,-1 11 1,11 14-1,2 16 1,8 16-1,0 14 1,5 18 0,2 12 1,1 4-1,-3 0 0,-3-5 0,-2-8 0,-6-10 0,-1-16 0,-11-18 1,-5-12 0,-5-15 0,-23-12 1,38-16 0,-18-9-1,-7-14 1,4-16 0,-1-18 0,7-12-2,-3-7 1,0-4-1,1 0 1,-1 5-1,-2 6 0,-3 14 0,-2 21 0,-3 9-1,0 16-1,-10 25-2,0 0-6,0 0-13,0 0-8,13 34 0,-13-4 1</inkml:trace>
          <inkml:trace contextRef="#ctx0" brushRef="#br0" timeOffset="50174.8699">8113 2632 8,'0'0'21,"-28"34"-11,3 1 0,2 22-2,-13 9 0,6 28 0,-13 16-2,7 20 0,-5 7-1,14 10-1,-4 1 0,13-1-1,8-8-1,13-11-1,7-20 1,8-12-1,4-16 0,6-12 0,3-15-1,2-14-1,3-7-1,-6-14-4,6 3-9,-11-12-12,-25-9-1,36 7-1</inkml:trace>
          <inkml:trace contextRef="#ctx0" brushRef="#br0" timeOffset="51151.9258">9155 3188 7,'-20'-34'15,"20"34"-4,-23-30-1,23 30-3,-23-23-1,23 23-2,-28-7 0,5 12-2,0 8 1,-10 10-1,0 14 1,-7 13-1,-1 16 0,-5 12 0,5 16 1,3 2-1,18 5 0,7-1-1,13-4 0,16-13 0,12-12 0,20-17 1,13-15 1,7-18 0,14-17 0,-1-22 0,5-9 1,-4-21-1,-3-7 0,-16-18-1,-5-10 0,-19-10 0,-11-6-2,-18-1 2,-13-1-2,-15 5 0,-10 4 0,-10 17-1,-10 11-2,2 25-4,-17 7-4,15 27-10,-16 8-9,8 15 1,-5 7 9</inkml:trace>
          <inkml:trace contextRef="#ctx0" brushRef="#br0" timeOffset="51552.9487">10324 3920 1,'0'0'18,"0"0"9,0 0 0,0 29-18,-5 3-3,-10 7 1,4 16-4,-4 7 0,-3 9-3,3 7-6,-8-5-11,3-7-10,2-7 0,-5-15 4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21:11.37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B6B8924-2642-4237-BED1-0E1FF9682113}" emma:medium="tactile" emma:mode="ink">
          <msink:context xmlns:msink="http://schemas.microsoft.com/ink/2010/main" type="inkDrawing" rotatedBoundingBox="9838,18282 9875,12433 11325,12442 11287,18291" semanticType="verticalRange" shapeName="Other">
            <msink:sourceLink direction="with" ref="{B664CAC8-F698-40BE-83CA-15674F15F5EA}"/>
          </msink:context>
        </emma:interpretation>
      </emma:emma>
    </inkml:annotationXML>
    <inkml:trace contextRef="#ctx0" brushRef="#br0">1075 108 1,'0'0'21,"-31"-42"2,6 22-11,-8 6-4,-13-2-2,-7 9-3,-16 0 0,-7 5-1,-13 4-1,-5 5 1,-5 2-1,8 1 0,4 1 1,11 0-2,10 1 1,15-3 0,13-2-1,13-3 1,25-4-1,-26 5 0,26-5 1,0 0 0,0 0 0,0 0 0,0 0 1,0 0 0,10 27 0,-10-27 1,10 37-1,-2-5 1,-5 5-1,4 13 0,-4 16 0,2 17 1,-3 13-1,3 16 0,-2 16 1,2 14-2,3 11 1,2 9-1,0 10 1,3 6-1,2 0 0,3 3 0,0 0 0,-1-1 0,-4-1-1,0 1 1,-6 1 0,-4 2 0,-6-5 0,-2 3 0,-5-7 0,0-5 0,-5-6 1,2-13-1,0-12 0,3-13-1,0-10 2,2-8-2,3-8 0,3-10 1,-1-7-1,3-6 0,3-10 0,-1-9 1,3-7-2,0-11 2,-2-7-1,0-7 0,2-4 0,-5-21 0,2 30 0,-2-30 1,0 20-1,0-20 0,0 23 0,0-23 0,3 32 0,-3-32 0,2 37 0,1-14 0,-3 0 0,2 4 0,-2 3 1,0-1-1,0 4 1,0-1-2,0 4 2,0-2-1,0 3 1,3-5-1,-1-2 0,4-1 0,1-1 0,3-5 0,3-3 0,-13-20 0,46 35 0,-16-22 0,13 1 0,11-5 0,9 0 0,16 1 0,18-6-1,9-2-2,19 3-3,-1-12-17,29 5-6,-3-10 0,15 1-2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13.7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983FB19-43EF-47E3-9518-72F6C524EA14}" emma:medium="tactile" emma:mode="ink">
          <msink:context xmlns:msink="http://schemas.microsoft.com/ink/2010/main" type="inkDrawing" rotatedBoundingBox="19036,15502 19190,7783 20471,7809 20317,15528" semanticType="verticalRange" shapeName="Other">
            <msink:sourceLink direction="with" ref="{531EE656-4D81-4A65-BBBB-4790F7E871B0}"/>
          </msink:context>
        </emma:interpretation>
      </emma:emma>
    </inkml:annotationXML>
    <inkml:trace contextRef="#ctx0" brushRef="#br0">0-1 7,'0'0'13,"26"-12"-1,-26 12-3,28 2 0,-3 5-3,-25-7 2,51 14-1,-28-7-1,12 11 0,-12-2-1,13 12 0,-11-1-2,6 7 0,-3 8-1,2 6 0,-5 9 0,3 7-1,0 7 0,0 9-1,-2 4 1,2 6 0,0 3-1,0 6 1,2-3-1,3 0 0,0 4 2,3 3-2,4 0 2,4 7-1,1 2 0,1 12 0,0 6 1,-1 9-1,-1 1 0,-1-1 0,-10 5 0,-3-2 0,-4-2 0,-3-3 0,-8-7 0,-2 1 0,-8 1 0,-3 6-1,-2-4 1,-5 1 0,-2 0-1,-4 0 0,1 0 0,-5 0 0,0-7 0,-1 0 0,-4-4 0,2 6 0,-2 3 0,2-1 1,-7-1-1,2-3 1,-5-2 0,0-8 0,0 1 1,0-9-1,-5-9 1,3-3-1,-3-6 2,2-1-2,-2-2 1,3 3-1,-6-5 0,3 4 0,0 1 0,0-1 0,0-4 0,2-2 0,-2-5-1,5-5 1,-2-9-1,4-4 1,-1-5-1,1-2 1,3-4 0,3-1 0,-3-9 0,3 0-1,2-9 1,3-2 0,-1-7-1,16-23 0,-20 30 1,20-30-1,-15 22 0,15-22 0,-15 26 1,15-26-1,-18 34 0,5-11 0,3-3 0,-3 5 1,3-2-1,0-2 0,10-21 0,-18 34 0,18-34 0,0 0 1,-7 23-1,7-23 0,0 0-2,0 0-5,0 0-24,0 0-1,5-30-1,-18-2-1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21:09.1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D0EF4D9-2073-41E0-8BE9-0703D6B44C7E}" emma:medium="tactile" emma:mode="ink">
          <msink:context xmlns:msink="http://schemas.microsoft.com/ink/2010/main" type="inkDrawing" rotatedBoundingBox="10902,11558 15735,9705 16106,10671 11273,12525" semanticType="underline" shapeName="Other">
            <msink:sourceLink direction="with" ref="{448BCB0D-8CA3-48A5-938B-486AD4D11506}"/>
          </msink:context>
        </emma:interpretation>
      </emma:emma>
    </inkml:annotationXML>
    <inkml:trace contextRef="#ctx0" brushRef="#br0">8012 7323 1,'0'0'3,"0"0"20,-23 11 0,23-11-15,2-25-2,-2-5 1,8-4-3,-1-26 0,6-6 0,0-23 1,10-10-1,10-19 0,13-11-1,4-5 0,19 3-1,2 10 0,16 11-1,1 14 0,12 16-1,1 21 1,8 24 0,1 19 0,4 21 0,0 13 1,3 14 0,3 14 0,2 13 0,-8 3 1,-2 2-1,-11-7 1,1-6-1,-5-15 0,-1-15 0,-7-21 0,3-21-1,2-20 0,2-18 0,3-19 0,3-14-1,5-13 0,-1-16 0,9 0-1,-1 4 1,-2 7-1,-5 14 1,-1 16-1,-4 14 0,-3 23 1,0 22-1,-15 16 1,-5 10 0,0 9 0,-6-1 0,-2 6 0,1-3 0,-11-5 1,-3-4-1,-2-12 0,-5-4 0,-6-9 0,-4-7-3,-3 2-3,-17-18-10,1 4-13,-9-4-2,-5 7 1,-11-1 10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21:13.1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56AF7E5-0882-4C75-9757-46998C9D5B7C}" emma:medium="tactile" emma:mode="ink">
          <msink:context xmlns:msink="http://schemas.microsoft.com/ink/2010/main" type="inkDrawing" rotatedBoundingBox="19442,12233 20146,17978 19200,18094 18497,12349" semanticType="verticalRange" shapeName="Other">
            <msink:sourceLink direction="with" ref="{B664CAC8-F698-40BE-83CA-15674F15F5EA}"/>
          </msink:context>
        </emma:interpretation>
      </emma:emma>
    </inkml:annotationXML>
    <inkml:trace contextRef="#ctx0" brushRef="#br0">0 25 18,'0'0'11,"0"0"-2,0 0-1,0 0-1,0 0 0,0 0-2,28 9-1,-5-7-1,17 3 1,11-5 0,15 2 0,8-4-1,12 0-2,6-5 1,-6 2-1,-2-4 0,-5 2 0,-18 0 0,-8 3 0,-17-1 0,-8 5 1,-28 0-1,28 5 1,-28-5 0,-3 20-1,3-20 0,-10 32 0,5-7 0,2 5 0,1 7 0,2 4-1,5 9 1,0 12 0,5 11-1,3 12 1,7 11 0,5 7 1,-2 11-1,5 12 1,-2 4 1,2 7-1,0 1 1,0 6-1,-8 7 0,0 4 0,-2 1 0,0-5-1,-3-3 0,-2-1 1,-8-3 0,5-7-1,-7-7 0,-1-4 0,1-2 0,-3 1 0,-3 3 0,3-2-1,3-5 1,-3-4-1,0-5 1,2-7-1,-2-6 0,3-10 0,-1-9 0,3-5 0,-2-4 0,2-4 0,0-3 0,0 2 1,3-4 0,-1 2-1,1-5 0,0 3 1,2 0-1,0 2 1,-2-5-1,2 1 1,-3-8-1,1 1 1,-3-3-1,0-4 1,0-3-1,0-4 0,-2-7 0,2 0 1,-3-2-1,1-5 0,0-2 0,-1 0 1,1-3-1,-3-20 0,2 35 0,-2-35 1,0 29-1,0-29 0,3 28 0,-3-28 0,5 20 0,-5-20 0,2 23 0,-2-23 0,0 0 0,5 23 0,-5-23 1,0 0-1,0 0 1,3 21 0,-3-21-1,0 0 1,-5 20 0,5-20 0,0 0 0,-18 26 0,18-26 0,-30 20-1,7-11 1,-5 0 0,-5 1-1,-8-1 0,-5 0-2,-12-7-3,7 10-22,-18-17-4,1 3-1,-11-14 0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21:09.55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664CAC8-F698-40BE-83CA-15674F15F5EA}" emma:medium="tactile" emma:mode="ink">
          <msink:context xmlns:msink="http://schemas.microsoft.com/ink/2010/main" type="writingRegion" rotatedBoundingBox="16335,9571 19411,16905 12871,19647 9795,12314">
            <msink:destinationLink direction="with" ref="{2B6B8924-2642-4237-BED1-0E1FF9682113}"/>
            <msink:destinationLink direction="with" ref="{956AF7E5-0882-4C75-9757-46998C9D5B7C}"/>
          </msink:context>
        </emma:interpretation>
      </emma:emma>
    </inkml:annotationXML>
    <inkml:traceGroup>
      <inkml:annotationXML>
        <emma:emma xmlns:emma="http://www.w3.org/2003/04/emma" version="1.0">
          <emma:interpretation id="{E123BAE8-F2BF-4BB5-8E35-DAA79B7039CF}" emma:medium="tactile" emma:mode="ink">
            <msink:context xmlns:msink="http://schemas.microsoft.com/ink/2010/main" type="paragraph" rotatedBoundingBox="16335,9571 19411,16905 18052,17475 14976,101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C5E592-A631-4E6A-B736-746691749C76}" emma:medium="tactile" emma:mode="ink">
              <msink:context xmlns:msink="http://schemas.microsoft.com/ink/2010/main" type="inkBullet" rotatedBoundingBox="16033,9698 16378,10519 15537,10872 15193,10051"/>
            </emma:interpretation>
            <emma:one-of disjunction-type="recognition" id="oneOf0">
              <emma:interpretation id="interp0" emma:lang="en-US" emma:confidence="0">
                <emma:literal>&gt;</emma:literal>
              </emma:interpretation>
              <emma:interpretation id="interp1" emma:lang="en-US" emma:confidence="0">
                <emma:literal>7</emma:literal>
              </emma:interpretation>
              <emma:interpretation id="interp2" emma:lang="en-US" emma:confidence="0">
                <emma:literal>'</emma:literal>
              </emma:interpretation>
              <emma:interpretation id="interp3" emma:lang="en-US" emma:confidence="0">
                <emma:literal>Z</emma:literal>
              </emma:interpretation>
              <emma:interpretation id="interp4" emma:lang="en-US" emma:confidence="0">
                <emma:literal>,</emma:literal>
              </emma:interpretation>
            </emma:one-of>
          </emma:emma>
        </inkml:annotationXML>
        <inkml:trace contextRef="#ctx0" brushRef="#br0">4495-2809 1,'-38'-4'13,"38"4"9,-39 7 0,39-7-16,0 0-3,39 27 3,1-9 0,9-9 0,19 5 1,6-14-1,17 5 0,-2-12 0,10 5-2,-5-3 0,0 5-2,-7 2 0,-8 12 0,-16 4 1,-7 14-1,-20 9 1,-16 12 0,-23 4 1,-14 7-1,-29 5 0,-10 0 0,-18-5 0,-5-7-2,-4-7-1,4-11-3,15-3-7,-2-15-21,23-12-1,5-13-1,15-10-1</inkml:trace>
      </inkml:traceGroup>
      <inkml:traceGroup>
        <inkml:annotationXML>
          <emma:emma xmlns:emma="http://www.w3.org/2003/04/emma" version="1.0">
            <emma:interpretation id="{60041CF1-DBE6-4B66-9BC5-51A7EEA56E6C}" emma:medium="tactile" emma:mode="ink">
              <msink:context xmlns:msink="http://schemas.microsoft.com/ink/2010/main" type="line" rotatedBoundingBox="17686,12791 19411,16905 18052,17475 16327,13361"/>
            </emma:interpretation>
          </emma:emma>
        </inkml:annotationXML>
        <inkml:traceGroup>
          <inkml:annotationXML>
            <emma:emma xmlns:emma="http://www.w3.org/2003/04/emma" version="1.0">
              <emma:interpretation id="{8200C6D5-78FB-4CCE-9809-7231DCEFF2D3}" emma:medium="tactile" emma:mode="ink">
                <msink:context xmlns:msink="http://schemas.microsoft.com/ink/2010/main" type="inkWord" rotatedBoundingBox="17686,12791 19411,16905 18052,17475 16327,13361"/>
              </emma:interpretation>
              <emma:one-of disjunction-type="recognition" id="oneOf1">
                <emma:interpretation id="interp5" emma:lang="en-US" emma:confidence="0">
                  <emma:literal>To</emma:literal>
                </emma:interpretation>
                <emma:interpretation id="interp6" emma:lang="en-US" emma:confidence="0">
                  <emma:literal>oil</emma:literal>
                </emma:interpretation>
                <emma:interpretation id="interp7" emma:lang="en-US" emma:confidence="0">
                  <emma:literal>to</emma:literal>
                </emma:interpretation>
                <emma:interpretation id="interp8" emma:lang="en-US" emma:confidence="0">
                  <emma:literal>of.'</emma:literal>
                </emma:interpretation>
                <emma:interpretation id="interp9" emma:lang="en-US" emma:confidence="0">
                  <emma:literal>of,'</emma:literal>
                </emma:interpretation>
              </emma:one-of>
            </emma:emma>
          </inkml:annotationXML>
          <inkml:trace contextRef="#ctx0" brushRef="#br0" timeOffset="8613.4927">7018 3707 9,'0'0'20,"0"0"0,-31-9-7,31 9 0,0 0-2,0 0-3,31-7 0,-1 9-2,3-7 0,21 8-1,4-6-1,16 3-1,2 3-3,6-3-1,-4 4-4,-12-4-8,-2 5-12,-26-1-1,-15 1 0,-23-5 0</inkml:trace>
          <inkml:trace contextRef="#ctx0" brushRef="#br0" timeOffset="9502.5435">7854 3471 4,'0'0'20,"2"-25"1,-2 25-1,0 0-10,26-21-2,-3 19-3,0-2-1,10 1 1,-3 3-1,8 5 0,-5 2 0,3 11-1,-8 3 0,-3 8 0,-10 8-1,-2 4 1,-15-2 0,-1 4 0,-7-4 0,0-2-1,-5-10 1,7 1-1,8-28 0,-8 29 0,8-29-1,26 12 1,-3-10 0,12-4-1,6-3 1,5-2-2,2 1 0,0-8-6,5 9-21,-12-6-1,-5 2-2,-36 9-1</inkml:trace>
          <inkml:trace contextRef="#ctx0" brushRef="#br0" timeOffset="8975.5134">7452 3750 17,'0'0'23,"0"0"2,0 0-1,-25 30-13,7-7-2,-12 2-3,4 11-1,-4 1-1,4 9 0,4 2 0,11 7-1,4-3 0,9-1-1,9-3-1,6 0 1,9-7-1,9-2 0,3-12 0,6-4 0,1-9 0,6 2 0,-3-9-1,1-5 1,-4-2 0,-9 0-1,-8-2 0,-5-1 0,-23 3-2,28-7-3,-28 7-17,0 0-6,0 0-1,0 0 0</inkml:trace>
          <inkml:trace contextRef="#ctx0" brushRef="#br0" timeOffset="10622.6076">6461 311 1,'-38'-37'20,"15"21"1,-4 0-9,-4 2-3,3 7-2,-5 1-2,0 12 1,-10 4-2,5 10 0,-13 8 1,8 15-1,-11 5 0,9 18 1,-6 10-1,13 13-2,5 5 2,12 13-2,14 5 0,12 7-1,15 5 1,13 2-1,13-8-1,12-8 1,3-7 0,8-16-1,5-14 1,-1-16 0,1-22 0,2-19 0,-2-16 0,2-14 0,0-20 1,1-10-1,-6-18 2,-3-6-1,-7-14 0,-5-8 0,-8-6 0,-9-4-1,-11-10 1,-8-2-1,-10 0-1,-10 0 1,-10 0-1,-8 6 1,-12 6-2,-9 8 2,-9 15-1,-3 13 0,-5 13 1,1 15-1,1 11 0,1 13-1,10 14-2,2 3-2,18 22-9,-7-6-16,12 6 0,-8-1-2,6-1-1</inkml:trace>
        </inkml:traceGroup>
      </inkml:traceGroup>
    </inkml:traceGroup>
    <inkml:traceGroup>
      <inkml:annotationXML>
        <emma:emma xmlns:emma="http://www.w3.org/2003/04/emma" version="1.0">
          <emma:interpretation id="{375610EC-5660-48CA-84B1-2A938CAFA4A1}" emma:medium="tactile" emma:mode="ink">
            <msink:context xmlns:msink="http://schemas.microsoft.com/ink/2010/main" type="paragraph" rotatedBoundingBox="11555,11965 15599,15377 14819,16302 10775,128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B2AAF6-E951-44C9-B854-6A0EBCB9424F}" emma:medium="tactile" emma:mode="ink">
              <msink:context xmlns:msink="http://schemas.microsoft.com/ink/2010/main" type="line" rotatedBoundingBox="11555,11965 15599,15377 14819,16302 10775,12891"/>
            </emma:interpretation>
          </emma:emma>
        </inkml:annotationXML>
        <inkml:traceGroup>
          <inkml:annotationXML>
            <emma:emma xmlns:emma="http://www.w3.org/2003/04/emma" version="1.0">
              <emma:interpretation id="{0CE3DC74-5ED8-4883-9019-6D5FBA276E5C}" emma:medium="tactile" emma:mode="ink">
                <msink:context xmlns:msink="http://schemas.microsoft.com/ink/2010/main" type="inkWord" rotatedBoundingBox="11555,11965 15599,15377 14819,16302 10775,12891"/>
              </emma:interpretation>
              <emma:one-of disjunction-type="recognition" id="oneOf2">
                <emma:interpretation id="interp10" emma:lang="en-US" emma:confidence="0">
                  <emma:literal>22....</emma:literal>
                </emma:interpretation>
                <emma:interpretation id="interp11" emma:lang="en-US" emma:confidence="0">
                  <emma:literal>I....</emma:literal>
                </emma:interpretation>
                <emma:interpretation id="interp12" emma:lang="en-US" emma:confidence="0">
                  <emma:literal>{2....</emma:literal>
                </emma:interpretation>
                <emma:interpretation id="interp13" emma:lang="en-US" emma:confidence="0">
                  <emma:literal>2.2...</emma:literal>
                </emma:interpretation>
                <emma:interpretation id="interp14" emma:lang="en-US" emma:confidence="0">
                  <emma:literal>2.2....</emma:literal>
                </emma:interpretation>
              </emma:one-of>
            </emma:emma>
          </inkml:annotationXML>
          <inkml:trace contextRef="#ctx0" brushRef="#br0" timeOffset="7263.4154">1875 1198 23,'-5'21'27,"5"-21"0,0 0-2,0 0-23,0 0-4,25 27-6,1-16-16,-1 3-1,3-5-1,0 0 8</inkml:trace>
          <inkml:trace contextRef="#ctx0" brushRef="#br0" timeOffset="7450.4261">2538 1868 6,'0'0'24,"18"30"-5,-18-30-12,25 9-19,-2-7-12,3-2 5</inkml:trace>
          <inkml:trace contextRef="#ctx0" brushRef="#br0" timeOffset="7654.4377">3438 2412 34,'12'23'27,"-12"-23"-6,36 25-20,-3-20-26,0 4-3,0-2 1</inkml:trace>
          <inkml:trace contextRef="#ctx0" brushRef="#br0" timeOffset="7870.4502">4299 2842 57,'25'19'30,"-25"-19"-2,28 9-10,0 7-35,-2-9-11,7 6 0,-8-10-2,3 3 1</inkml:trace>
          <inkml:trace contextRef="#ctx0" brushRef="#br0" timeOffset="4942.2827">531 274 7,'0'0'9,"0"0"-1,0 0-2,0 0-1,0 0 0,0 0-1,0 0 0,0 0-2,0 0 0,0 0 0,0 0 0,0 0-1,0 0 0,0 0-1,0 0 1,0 0-1,0 0-2,0 0-1,0 0-7,0 0-9,0 0-2,0 0 18</inkml:trace>
          <inkml:trace contextRef="#ctx0" brushRef="#br0" timeOffset="5766.3298">0 34 1,'0'0'6,"0"0"7,0 0-1,28 16-2,-3-14 0,18 7 1,5-11-2,19 9-1,1-12-2,11 5-3,2-4 0,3-1-1,-10-6-1,-6 4 0,-12-2 0,-10 0-1,-13-1 1,-8 4-1,-25 6 1,0 0-1,0 0 1,-27-5-1,27 5 0,-51 14 0,18-5 0,0 5 0,0 2 0,0 2-1,5 2 1,7 3 0,-2 5 0,11 2 0,2 2 0,4 6 1,4-1 0,4 9 1,6-3-1,7 8 1,11-6 0,4 3 0,6-4 1,4-3-2,1-7 1,5-6-1,-3-5 1,-2-7-2,-6-7 1,-4-7-3,4 0-6,-35-2-15,38-18-4,-38 18-1,18-34 0</inkml:trace>
          <inkml:trace contextRef="#ctx0" brushRef="#br0" timeOffset="6473.3702">920-348 10,'-8'-21'14,"8"21"-2,0 0-3,10-22-2,-10 22-1,23-19-1,-23 19-1,38-16 1,-38 16-1,48-7-1,-20 10 0,3 6-1,-6 5 0,1 6 0,-6 3 0,-2 7 0,-13-1 1,0 3 0,-10 0 0,0 3 0,-8-8 0,3-2 0,10-25-2,-18 32 0,18-32 0,0 0 0,3 23 0,-3-23 0,28 3 0,-28-3 0,48 0 0,-15-3 0,7 3 0,1-2-1,5 2 1,0 0-1,-3 0 1,-3 2-1,-1 1 0,-9-3 0,-2 2 1,-5 0-2,-23-2 1,35-2 0,-35 2-1,28-2 0,-28 2-2,0 0-3,31-3-7,-31 3-14,0 0-1,0 0 0,0 0 13</inkml:trace>
        </inkml:traceGroup>
      </inkml:traceGroup>
    </inkml:traceGroup>
    <inkml:traceGroup>
      <inkml:annotationXML>
        <emma:emma xmlns:emma="http://www.w3.org/2003/04/emma" version="1.0">
          <emma:interpretation id="{4EFB351F-D3F7-4BA4-B6CB-EB1B89FFA52D}" emma:medium="tactile" emma:mode="ink">
            <msink:context xmlns:msink="http://schemas.microsoft.com/ink/2010/main" type="paragraph" rotatedBoundingBox="11529,15372 12589,15372 12589,16927 11529,169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74C084E-505A-4708-BF57-3A7F86708E17}" emma:medium="tactile" emma:mode="ink">
              <msink:context xmlns:msink="http://schemas.microsoft.com/ink/2010/main" type="inkBullet" rotatedBoundingBox="12498,15317 12649,16865 11592,16968 11441,15420"/>
            </emma:interpretation>
            <emma:one-of disjunction-type="recognition" id="oneOf3">
              <emma:interpretation id="interp15" emma:lang="en-US" emma:confidence="0">
                <emma:literal>0</emma:literal>
              </emma:interpretation>
              <emma:interpretation id="interp16" emma:lang="en-US" emma:confidence="0">
                <emma:literal>O</emma:literal>
              </emma:interpretation>
              <emma:interpretation id="interp17" emma:lang="en-US" emma:confidence="0">
                <emma:literal>o</emma:literal>
              </emma:interpretation>
              <emma:interpretation id="interp18" emma:lang="en-US" emma:confidence="0">
                <emma:literal>8</emma:literal>
              </emma:interpretation>
              <emma:interpretation id="interp19" emma:lang="en-US" emma:confidence="0">
                <emma:literal>d</emma:literal>
              </emma:interpretation>
            </emma:one-of>
          </emma:emma>
        </inkml:annotationXML>
        <inkml:trace contextRef="#ctx0" brushRef="#br0" timeOffset="11669.6675">1283 2552 1,'-41'-21'14,"41"21"4,-38-14-9,38 14-2,-35-2-2,35 2 0,-41 12 0,15-3 0,4 11 1,-11 6-1,5 12 2,-13 6-2,8 18 1,-10 6-2,10 17 1,-5 6-2,10 8 1,0 4-2,15 2 1,5 0-1,11 2 0,10-11 0,12-4-1,5-10 1,9-4-1,6-12 1,9-6-1,-1-17 0,11-11 1,-3-11-1,7-10 1,3-15 0,6-10 0,-6-11 0,2-7 0,-7-9 0,-2-5-1,-11-11 0,-4-5 1,-14-7-1,-9-8 0,-11-10-1,-10-7 0,-8-9 0,-9-4 0,-14-1 1,-7 3-1,-12 4 0,-11 8 0,-8 15 0,-5 11 0,1 17 0,2 16-1,7 13 0,3 10-3,16 22-4,-3 1-19,22 15-3,-2 1-1,8 6-2</inkml:trace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21:28.0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DE84FB1-FE20-4700-95E1-A4C4EAB71863}" emma:medium="tactile" emma:mode="ink">
          <msink:context xmlns:msink="http://schemas.microsoft.com/ink/2010/main" type="writingRegion" rotatedBoundingBox="1448,11780 5808,11807 5790,14672 1430,14644"/>
        </emma:interpretation>
      </emma:emma>
    </inkml:annotationXML>
    <inkml:traceGroup>
      <inkml:annotationXML>
        <emma:emma xmlns:emma="http://www.w3.org/2003/04/emma" version="1.0">
          <emma:interpretation id="{8DE55B83-CF91-48E2-B28F-19554AFCE992}" emma:medium="tactile" emma:mode="ink">
            <msink:context xmlns:msink="http://schemas.microsoft.com/ink/2010/main" type="paragraph" rotatedBoundingBox="1457,11823 3782,11714 3837,12887 1512,129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5CAB76-E9E9-45C8-B806-1504DC83B0B0}" emma:medium="tactile" emma:mode="ink">
              <msink:context xmlns:msink="http://schemas.microsoft.com/ink/2010/main" type="line" rotatedBoundingBox="1457,11823 3782,11714 3837,12887 1512,12996"/>
            </emma:interpretation>
          </emma:emma>
        </inkml:annotationXML>
        <inkml:traceGroup>
          <inkml:annotationXML>
            <emma:emma xmlns:emma="http://www.w3.org/2003/04/emma" version="1.0">
              <emma:interpretation id="{7334EC53-6DE1-44AD-9820-7072FB9F17CC}" emma:medium="tactile" emma:mode="ink">
                <msink:context xmlns:msink="http://schemas.microsoft.com/ink/2010/main" type="inkWord" rotatedBoundingBox="1457,11823 3782,11714 3837,12887 1512,12996"/>
              </emma:interpretation>
              <emma:one-of disjunction-type="recognition" id="oneOf0">
                <emma:interpretation id="interp0" emma:lang="en-US" emma:confidence="0">
                  <emma:literal>Fit</emma:literal>
                </emma:interpretation>
                <emma:interpretation id="interp1" emma:lang="en-US" emma:confidence="0">
                  <emma:literal>J it</emma:literal>
                </emma:interpretation>
                <emma:interpretation id="interp2" emma:lang="en-US" emma:confidence="0">
                  <emma:literal>2, z</emma:literal>
                </emma:interpretation>
                <emma:interpretation id="interp3" emma:lang="en-US" emma:confidence="0">
                  <emma:literal>G it</emma:literal>
                </emma:interpretation>
                <emma:interpretation id="interp4" emma:lang="en-US" emma:confidence="0">
                  <emma:literal>0, z</emma:literal>
                </emma:interpretation>
              </emma:one-of>
            </emma:emma>
          </inkml:annotationXML>
          <inkml:trace contextRef="#ctx0" brushRef="#br0">-1535 6886 21,'28'-21'12,"-3"19"-1,-25 2-2,46 0-1,-23 4-2,2 12 0,-4 7 0,2 9-3,-8 5 1,0 9-1,-7 2 0,-6 4-1,-9-1 0,-4 1 0,-9-6 0,-3-5 0,-7-7-1,-6-6 1,-5-8 0,3-4-1,-5-11 1,3-7-1,1-7 0,1-7 0,3-10 0,7-3-1,2-8 0,6-4 0,5-5 1,7-4-2,6-3 1,4-2 1,11 1-2,7-1 1,6 4 0,9 3 0,11 3-1,7 3 2,11 6-2,4 4 1,6 7 1,2 2-1,6 4 0,-4 8 0,-6 2 0,-6 4 0,-8 5 0,-10 0-1,-4 3 0,-11-3-1,-8 4-1,-25-4-2,36 7-6,-36-7-13,0 0-3,0 0-1,25 2 17</inkml:trace>
          <inkml:trace contextRef="#ctx0" brushRef="#br0" timeOffset="2439.1395">-658 7247 1,'0'0'10,"0"0"2,0 0-1,0 0-2,-28 32-1,23-4 0,-8 1-1,3 15-1,-11 4-1,-1 9-2,-4 9-6,-4-4-12,-1 0-9,6-7 0,-1-21 11</inkml:trace>
          <inkml:trace contextRef="#ctx0" brushRef="#br0" timeOffset="3135.1793">-206 6648 11,'0'0'11,"0"0"-1,0 0-1,30 16 0,-30-16-1,46 20 1,-13-13-1,21 5-1,-6-8-1,15 3-1,-2-7-1,5-2-1,-2-3-1,-6-1 0,-9-1-1,-11 0-1,-5 0 0,-33 7-1,38-9-1,-38 9-3,0 0-3,0 0-3,0 0-3,0 0-4,0 0 0,-31 13-2</inkml:trace>
          <inkml:trace contextRef="#ctx0" brushRef="#br0" timeOffset="3457.1977">246 6712 11,'-40'7'13,"40"-7"0,-36 23-1,26 0-2,-8 2-1,8 16-1,-3 0 0,11 16-2,-3-4 0,10 6-1,0-4 0,7 0-2,-1-9 0,9-5-1,-2-11 0,2-5 1,-20-25-2,46 34 1,-21-25-1,1-2 1,4-5-1,3 1 0,-2-6 0,2-1-1,-5 2 1,0-5-1,-6 2-2,-22 5-1,31-2-5,-31 2-11,0 0-10,0 0-1,0 0-1</inkml:trace>
        </inkml:traceGroup>
      </inkml:traceGroup>
    </inkml:traceGroup>
    <inkml:traceGroup>
      <inkml:annotationXML>
        <emma:emma xmlns:emma="http://www.w3.org/2003/04/emma" version="1.0">
          <emma:interpretation id="{42C2AC75-C4C0-41BE-8B1C-92FA63F1BCFF}" emma:medium="tactile" emma:mode="ink">
            <msink:context xmlns:msink="http://schemas.microsoft.com/ink/2010/main" type="paragraph" rotatedBoundingBox="1439,13224 5799,13251 5790,14672 1430,146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9FC541-CABE-4105-924E-600DC60C94A9}" emma:medium="tactile" emma:mode="ink">
              <msink:context xmlns:msink="http://schemas.microsoft.com/ink/2010/main" type="line" rotatedBoundingBox="1439,13224 5799,13251 5790,14672 1430,14644"/>
            </emma:interpretation>
          </emma:emma>
        </inkml:annotationXML>
        <inkml:traceGroup>
          <inkml:annotationXML>
            <emma:emma xmlns:emma="http://www.w3.org/2003/04/emma" version="1.0">
              <emma:interpretation id="{C08A18C8-CEC6-4FD3-959F-6E278C1CBD97}" emma:medium="tactile" emma:mode="ink">
                <msink:context xmlns:msink="http://schemas.microsoft.com/ink/2010/main" type="inkWord" rotatedBoundingBox="1439,13224 5799,13251 5790,14672 1430,14644"/>
              </emma:interpretation>
              <emma:one-of disjunction-type="recognition" id="oneOf1">
                <emma:interpretation id="interp5" emma:lang="en-US" emma:confidence="1">
                  <emma:literal>known</emma:literal>
                </emma:interpretation>
                <emma:interpretation id="interp6" emma:lang="en-US" emma:confidence="0">
                  <emma:literal>knower</emma:literal>
                </emma:interpretation>
                <emma:interpretation id="interp7" emma:lang="en-US" emma:confidence="0">
                  <emma:literal>Known</emma:literal>
                </emma:interpretation>
                <emma:interpretation id="interp8" emma:lang="en-US" emma:confidence="0">
                  <emma:literal>knows</emma:literal>
                </emma:interpretation>
                <emma:interpretation id="interp9" emma:lang="en-US" emma:confidence="0">
                  <emma:literal>know</emma:literal>
                </emma:interpretation>
              </emma:one-of>
            </emma:emma>
          </inkml:annotationXML>
          <inkml:trace contextRef="#ctx0" brushRef="#br0" timeOffset="6013.3439">-1695 8050 2,'0'0'23,"0"0"0,-23-16-12,23 16-1,-8 34-2,8 7-2,-7 10 1,4 24-1,-7 10 1,5 24-2,-8 8 1,6 13-3,-6 3 1,5 0-2,-2-10-1,0-15 0,0-15-1,2-19 1,3-20 0,0-15 0,3-18 0,2-21 0,0 0 0,-8-37-1,5-6 0,6-12 0,-1-14 0,4-13-1,4-7 0,5-5 0,8-2 0,2 0 0,16 7 0,2 7 1,5 11-1,3 13 0,-3 10 1,1 14-1,-1 11 0,-7 19 1,-6 17-1,-9 13 0,-11 12 1,-8 8-1,-9 7 1,-11 4 0,-7 0 1,-8 3-1,-18-10 0,-2-4 1,-3-7-1,3-7 0,0-10 0,9-3-1,4-3 0,9-9 0,26-7 0,0 0 0,-7 20 0,7-20 0,48 30 1,-10-5-1,8 5 1,7 2 1,8 2-1,0-2 1,0-4 0,3-10 0,-11-14 1,1-13-1,-1-16 1,-5-9-1,-5-17 1,-2-3-1,0-13 1,-3 1-1,-3 2 0,-4 7 0,-3 4 0,-5 12 0,0 9 0,-3 9-1,-20 23 1,38-7 0,-38 7-1,38 39 1,-20-2-1,0 6 1,-1 10-1,-1 2 1,-9 0 0,-4-3 0,-6-4 0,-4-9 0,-3-9 0,-1-7 0,11-23 1,0 0-1,-25-10 0,28-17-1,4-10 0,11-6 0,5-3 0,5-6-1,10 1 1,0 10-1,8 7 0,-3 9 1,0 18-1,-5 9 0,0 16 1,-7 12-1,-6 11 1,-2 10 0,-5 4 0,-5-1 0,-1-1 0,-2-10 0,3-8 1,-13-35-1,36 18 0,-8-32 0,0-15 0,10-15 1,2-6-1,-1-7 0,-1-3 0,-5 8 1,-5 6-1,-8 5 0,-5 11 0,-15 30 0,0 0-1,0 0 1,-15 27 0,5 10-1,5 11 0,0 5 1,5 4 0,5-2 0,10-5 0,5-7 0,6-15 0,2-12 0,5-14 1,5-11 0,-5-12 0,-3-8 0,-7-8-1,-5-4 1,-8-5-1,-15 3 0,-10 4 0,-11 0 0,-4 7-1,-6 5 0,6 8-1,-1 1 1,9 9-2,22 9 1,0 0 0,-18-21 1,18 21-1,43-20 0,-10 6 1,3-2 0,9-2 1,1-1 0,2 3-1,-2 5 1,-3 9 0,-5 8 0,-7 13 0,-3 11 0,-5 11 0,-6 11 1,-6 8 0,-1 6-1,-3 3 1,1-5-1,-3-7 1,3-9-1,2-12 1,0-8 0,-10-28 0,33 14 0,-10-30-1,0-5 1,5-11-1,2-2 1,-2-10-2,3 3 1,-3 2-1,-3 5 0,-5 9 0,-2 4 0,-18 21 0,26-4 1,-26 4-1,28 39 1,-16-10 0,3 3 0,6 7 0,4 0 0,1-5 1,2-4 0,2-14 0,1-7 1,-1-11-1,6-12 1,-6-16 0,-2-6-1,-5-14 1,-5-5-1,-8-5-1,-5-2 0,-13 3-1,-7 4 0,-3 12-1,-10 6 0,3 14 0,-6 5-1,9 13 0,-1 5 1,23 0-1,-23 16 1,23-16 1,0 0-1,23 23 2,0-23-1,5-2 2,5-3-1,2-1 1,3-4-1,-5 3 1,0 3 0,-2 6 0,-1 10 0,-2 8 1,-5 12-1,-3 12 1,3 8-1,-7 5 1,-1 3-1,-8-1 1,1-6-1,-8-12 0,3-7 1,-3-13 0,0-21 0,0 0-1,0 0 1,7-37-1,3 1 0,1-5 0,6-7-2,4 0 1,2 2 0,2 7-1,0 5 0,1 11 0,-1 11 1,3 15-1,-2 8 1,-4 12 0,4 11 0,-1 7 0,3 5 0,0 0 0,-2 0 1,-1-7-1,0-5 0,6-11-1,-1-14-2,19-2-8,-9-23-20,21-7 1,-2-16-2,4-9-1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25:12.19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5EE92B3-A4CF-41D1-A37F-8870D6D1DC8F}" emma:medium="tactile" emma:mode="ink">
          <msink:context xmlns:msink="http://schemas.microsoft.com/ink/2010/main" type="writingRegion" rotatedBoundingBox="816,4883 25147,4687 25253,17892 922,18088"/>
        </emma:interpretation>
      </emma:emma>
    </inkml:annotationXML>
    <inkml:traceGroup>
      <inkml:annotationXML>
        <emma:emma xmlns:emma="http://www.w3.org/2003/04/emma" version="1.0">
          <emma:interpretation id="{9AB9718C-7A2F-4E29-8E8E-F7D98586E7FB}" emma:medium="tactile" emma:mode="ink">
            <msink:context xmlns:msink="http://schemas.microsoft.com/ink/2010/main" type="paragraph" rotatedBoundingBox="816,4883 25147,4687 25173,7886 841,80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C13409-92F4-414C-8C00-1D9CCAAA35F2}" emma:medium="tactile" emma:mode="ink">
              <msink:context xmlns:msink="http://schemas.microsoft.com/ink/2010/main" type="line" rotatedBoundingBox="816,4883 25147,4687 25173,7886 841,8082"/>
            </emma:interpretation>
          </emma:emma>
        </inkml:annotationXML>
        <inkml:traceGroup>
          <inkml:annotationXML>
            <emma:emma xmlns:emma="http://www.w3.org/2003/04/emma" version="1.0">
              <emma:interpretation id="{DC29E939-3962-49BD-8AC0-63976FBBB09D}" emma:medium="tactile" emma:mode="ink">
                <msink:context xmlns:msink="http://schemas.microsoft.com/ink/2010/main" type="inkWord" rotatedBoundingBox="816,4883 25147,4687 25173,7886 841,8082"/>
              </emma:interpretation>
              <emma:one-of disjunction-type="recognition" id="oneOf0">
                <emma:interpretation id="interp0" emma:lang="en-US" emma:confidence="0">
                  <emma:literal>PID-iwis-expiatory-antsy-Ann))</emma:literal>
                </emma:interpretation>
                <emma:interpretation id="interp1" emma:lang="en-US" emma:confidence="0">
                  <emma:literal>PID-iwis-expiatory-antsy-an))</emma:literal>
                </emma:interpretation>
                <emma:interpretation id="interp2" emma:lang="en-US" emma:confidence="0">
                  <emma:literal>PID-iwis-expiatory-antsy-awn))</emma:literal>
                </emma:interpretation>
                <emma:interpretation id="interp3" emma:lang="en-US" emma:confidence="0">
                  <emma:literal>PID-iwis-expiatory-antsy-Ana))</emma:literal>
                </emma:interpretation>
                <emma:interpretation id="interp4" emma:lang="en-US" emma:confidence="0">
                  <emma:literal>PID-iwis-expiatory-antsy-Awa))</emma:literal>
                </emma:interpretation>
              </emma:one-of>
            </emma:emma>
          </inkml:annotationXML>
          <inkml:trace contextRef="#ctx0" brushRef="#br0">201 373 11,'-10'-27'15,"10"27"-2,0 0 0,8 25-2,-8-4-1,10 22-1,-13 3 0,13 25-1,-7 9-1,10 20-2,-8 1-1,5 9-1,-5-5-1,5 0-1,-7-7 0,-1-6 0,-4-21-1,-1-12 1,-2-8-1,-2-17-1,4-4-2,3-30-4,0 0-10,0 0-11,-23-37-2,10-9 1</inkml:trace>
          <inkml:trace contextRef="#ctx0" brushRef="#br0" timeOffset="368.021">0 151 5,'54'-45'20,"9"8"-11,11 12 0,-5 0 1,9 13-1,-14 5 0,7 17-1,-20 1 0,5 21-1,-15 5-1,-1 18-2,-12 4 0,-5 12 0,-13-2-2,-7 8 1,-19-6-1,-4 0 1,-18-9-1,-5-5 1,-13-9-2,-5-5 0,-3-11-2,-4-9-4,14 9-8,-14-20-16,14-8 0,9-10-2,12-10 11</inkml:trace>
          <inkml:trace contextRef="#ctx0" brushRef="#br0" timeOffset="744.0425">1568-157 9,'10'-37'25,"-10"37"1,0 0-14,-48 5-2,23 24-1,-13 8-3,2 27 0,-12 14-1,2 25 1,-7 6-2,10 17 0,2 7-1,13 2-2,8-7 0,9-9 0,9-14-1,12-14-1,10-13 0,1-16-3,14-7-6,-9-25-14,14-8-6,1-15 0,5-14 3</inkml:trace>
          <inkml:trace contextRef="#ctx0" brushRef="#br0" timeOffset="4900.2802">1980 174 15,'0'-20'13,"0"20"0,0 0-2,0 0-1,2 41 0,4 5-2,-9 6-1,8 19 0,-7 7-1,12 13 0,-10 5-2,5 3-2,0-12-1,3-5 0,-3-16 0,2-6-1,-2-12 1,-2-9-1,-1-12 0,-2-27-2,3 34-3,-3-34-5,0 0-18,0 0 0,0 0-2,0 0 18</inkml:trace>
          <inkml:trace contextRef="#ctx0" brushRef="#br0" timeOffset="5288.3025">1845 199 16,'51'3'15,"-5"6"-1,15 16-3,-10 2-2,15 19-2,-8 2-1,6 19-1,-8 1-1,-3 12 1,-12 5-2,-1 4 0,-14-4 0,-9 2 0,-17-7 0,-5-5-1,-15-9 1,-5-2-1,-16-13 0,-2-10 0,-13-5-1,0-8-1,-2-3-3,-6-16-4,13 5-11,-5-16-10,8-7-2,5-10 0</inkml:trace>
          <inkml:trace contextRef="#ctx0" brushRef="#br0" timeOffset="5636.3224">2768 60 1,'12'-25'7,"-4"0"18,-8 25 2,0 0-17,0 0 0,28 50-1,-31 5-2,11 23-2,-8 11 0,5 21 0,-2 6-2,4 10-2,-2-7 0,6-7-2,-1-9-2,-5-19-6,10-6-18,-7-14-2,2-23-1,-3-18 14</inkml:trace>
          <inkml:trace contextRef="#ctx0" brushRef="#br0" timeOffset="6160.3524">3360 636 1,'0'0'21,"28"14"5,-28 18-14,0 9-3,15 16 0,-13 3-1,16 11-2,-5-5-1,12 0-2,-7-8 0,10-6-2,-2-18 0,1-11 0,1-14 0,5-9 0,-2-16 0,2-11-1,0-12-1,-3-14 1,6-1-2,-8-1 1,-3 7-1,-2 7 1,-2 11-1,-21 30 1,38-9 1,-23 34-1,3 9 1,5 5 0,5 0 1,5 2-1,0-9 2,2-5-1,-2-20 1,5-9 0,-7-14 0,-3-16 1,-10-16-1,-3-7 0,-10-9-2,-8-11-1,-2-5-4,-18-16-3,8 11-13,-10 3-9,-6 6 1,-2 10 9</inkml:trace>
          <inkml:trace contextRef="#ctx0" brushRef="#br0" timeOffset="6460.3695">4186-182 1,'25'-30'1,"-25"30"25,41 7 0,-16 13-15,13 31-1,0 10 0,13 33-2,-8 16-2,13 22 0,-10 17-2,0 14-1,-11-1-1,-4 0-1,-16-6 1,-15-12-2,-18-12-1,-15-15-5,-5-12-17,-18-20-6,-7-21-1,-3-18 3</inkml:trace>
          <inkml:trace contextRef="#ctx0" brushRef="#br0" timeOffset="199556.414">6851 529 8,'-35'-30'10,"9"16"-2,1 3 0,-8-3-1,0 7-1,-3-2-1,0 7-2,1 2 1,2 4-2,-5 1 0,7 6 0,-2 1-1,5 4 0,-2 0 0,2 4 1,0 1-1,5 4 0,3 3-1,4 4 1,-1 0 0,4 4 0,3 8-1,2 6 1,3 0 0,3 8-1,-1-1 0,0 2 0,1 3 0,-3 2 0,2-5 0,-2-4-1,-2 0 2,-4-2-1,-4-5 1,2 0 0,-4-5-1,-1-4 1,-8-2 0,-1-5 0,-4-5 0,1 1 1,-6-8-1,-2-6 0,-8-3 0,3-4 0,-3-4 0,3-3 0,-3-7 0,1 0 0,1-7 0,6 3 0,3-5 0,2 0 0,2-3 0,3 1 0,-2-7 0,7 2 0,0-2-1,0-5 1,5 0 0,-2-4-1,2-2 0,0-3 0,6 0 1,-1 0-1,-2-2 0,5 2 0,2 0 0,-2 0 1,7 0-1,-2-2 1,3 0-1,2 2 1,2 2-1,1 3 1,2 2-2,2 5 1,4 1-1,-11 26 1,22-34-1,-22 34 1,33-27-1,-33 27 1,44-21-1,-16 14 1,0 0-1,5 5 0,2 2 1,3 2 0,0 3-1,3 4 1,7 5 0,1 2 0,-1 4-1,0 3 1,0 7 0,1 2 1,-4 0-1,1 0-1,-5 0 1,-3 2 0,3-2 0,-3 3-1,2-8 1,-2 3-1,1 2 1,-1 0 0,-5 0 0,0 0 0,-3 2 0,-4-2 0,-3 0 0,-3-2 0,-2 0 0,-3-3 0,3 1 0,-8-3 0,5-5 0,-5 1 0,0 0 0,-10-21 0,18 34 0,-18-34 0,21 39 0,-21-39 0,25 41 0,-10-20 1,3-1-1,0 1 0,-18-21 0,46 36 0,-24-22 0,1-5 0,0 0 0,0-4 1,0-5-1,2 0 0,1-5 0,-3-2 1,-1 1-1,4-6-1,-3 1 1,0-1 0,-23 12-1,38-20 0,-38 20-2,28-19-3,-28 19-6,0 0-13,25-6-2,-25 6 4,0 0 23</inkml:trace>
          <inkml:trace contextRef="#ctx0" brushRef="#br0" timeOffset="197993.3245">6673 430 6,'0'0'7,"0"0"0,0 0-2,0 0 0,0 0-1,-23-6-1,23 6-1,0 0 0,0 0-1,0 0 1,-25 11-1,25-11 0,0 0 1,-23 14 0,23-14 1,-23 9-1,23-9 0,-30 9 0,30-9-1,-36 11 1,36-11-1,-33 7 0,33-7 0,-30 7 0,30-7 0,-26 0 1,26 0-1,0 0 0,-23-4 0,23 4 0,0 0-1,0 0-1,0 0 0,0 0-3,0 0-4,0 0-11,0 0-5,0 0 9,0 0 15</inkml:trace>
          <inkml:trace contextRef="#ctx0" brushRef="#br0" timeOffset="19264.1018">7829 1231 13,'0'0'9,"0"0"-1,0 0 0,0 0-2,0 0-1,18-34 0,5 15 0,5-8-1,13-12 0,7-11 0,13-5-1,0-9 0,5-3-1,-5-6 0,-3 0 0,-7-2-1,-10 6 0,-13 5 0,-13 4 0,-12 8 0,-8 6-1,-16 12 1,-7 9-1,-7 13 0,-11 15 0,-7 10-1,-1 12 1,-2 12-1,3 13 1,5 10 0,7 11 1,8 6-1,15 6 1,16-1-1,9 0 0,16-6 1,13-5-1,15-12 1,7-6-1,13-21 1,5-7-2,1-14 1,1-8-1,-1-6-3,-11-15-6,0-7-17,-8-2 1,-17-10 4,-8-7 22</inkml:trace>
          <inkml:trace contextRef="#ctx0" brushRef="#br0" timeOffset="19529.1169">8701 570 1,'0'0'17,"28"-11"9,-28 11 1,0 0-20,46 20-1,-24 3-1,12 11 0,-4 3-1,6 6-1,-1 3 0,3 2-2,0-4-1,-2-8-3,5 1-8,-8-10-16,0-11-1,0-7-1,-5-20 23</inkml:trace>
          <inkml:trace contextRef="#ctx0" brushRef="#br0" timeOffset="19777.1311">9334 513 1,'-31'-21'4,"31"21"21,-38 7 1,38-7-16,-41 48-3,13-7 1,0 26-1,-12 3-2,2 20 1,-8-3-1,3 6-2,2-1-1,3-3-3,10-4-3,3-26-8,17-6-17,3-14 0,10-19 0,-5-20 25</inkml:trace>
          <inkml:trace contextRef="#ctx0" brushRef="#br0" timeOffset="20135.1517">9656 570 1,'0'0'9,"0"0"18,-7 32 2,4 14-18,-17 15-1,7 31-2,-10 13-1,13 28 0,-8 4-3,13 12 0,0-1-2,10-4-2,5-11 0,3-16-1,2-17-2,-4-24-7,9-12-13,-13-21-8,-4-20 1,-3-23 10</inkml:trace>
          <inkml:trace contextRef="#ctx0" brushRef="#br0" timeOffset="20488.1718">9641 627 15,'38'-23'14,"5"0"-2,11 14 0,-8 5-3,9 15-1,-9 5-2,0 18-1,-13 10 0,3 13 1,-19 0-2,1 10 0,-18-3 0,-8 0-1,-17-7 0,-11 0-1,-12-16-1,-10-7-3,2 3-6,-13-14-21,3-12 0,3-8-1,-1-13 16</inkml:trace>
          <inkml:trace contextRef="#ctx0" brushRef="#br0" timeOffset="40766.3316">7603 604 1,'0'0'1,"0"0"1,0 0-1,0 0 0,0 0-2,0 0-3,-2 25 4,2-25 0</inkml:trace>
          <inkml:trace contextRef="#ctx0" brushRef="#br0" timeOffset="62475.5733">10955-86 9,'-28'32'12,"10"-3"-2,3 24 0,-8 11-1,8 32 1,-16 16-1,3 39-1,-12 18-2,7 35 0,-6 15-2,9 10-2,5-7 0,7-7-1,15-14 0,13-23-1,13-31 1,10-26 0,8-32 0,5-20-1,-1-19 1,1-11-1,-8-18 0,-5-10 0,-2-6-2,-31-5-1,40-10-5,-40 10-14,6-27-6,-6 27 0,-23-41 17</inkml:trace>
          <inkml:trace contextRef="#ctx0" brushRef="#br0" timeOffset="63577.6365">11267 664 17,'0'0'12,"0"0"0,38 18-1,-4-9-2,1-9-1,18 5-2,3-8-2,8 6-1,2-8-1,5 5 0,-7-4-1,-8 1 0,-11 1-1,-7 2 0,-10 0 0,-28 0 0,33 0 0,-33 0 0,0 0-1,0 0 0,0 0 0,0 0-1,26 5 0,-26-5-2,0 0 0,0 0-3,0 0-2,0 0-3,23-7-3,-23 7-7,0 0 15</inkml:trace>
          <inkml:trace contextRef="#ctx0" brushRef="#br0" timeOffset="64871.7105">13206-64 12,'0'0'14,"0"0"-3,0 0-2,0 0 1,0 0-2,0 0-1,3 46-1,-11-7 0,8 18-1,-10 5 1,7 16-2,-9-3-1,7 3-1,-3-5 0,0-4-1,3-14 0,3-12-1,-1-13 1,1-7-1,2-23 0,0 25 1,0-25-2,0 0-1,0 0-2,0 0-4,0 0-6,5-23-14,-5 23 0,7-25 5</inkml:trace>
          <inkml:trace contextRef="#ctx0" brushRef="#br0" timeOffset="65205.7295">12556 1169 28,'43'0'11,"8"-9"0,22 4 0,11-6-3,18 2-2,5-5-2,4 5 0,-4-2-2,-3 6 0,-10-2-2,-12 5-3,-19 4-2,-17-2-6,-8 0-13,-15 7-1,-23-7 7,0 0 18</inkml:trace>
          <inkml:trace contextRef="#ctx0" brushRef="#br0" timeOffset="65791.7631">12390 1766 1,'0'0'4,"0"0"5,34-23 0,-7 12-2,12-1 0,6-1 0,6 6-1,3 2 0,1 14-1,-11 5-2,-1 18 1,-15 9-2,-13 16 0,-20 10 0,-10 8 0,-21 1-1,-5 4 1,-12-5 0,-3-2 0,-5-13 0,8-10 0,7-13 0,8-5-1,10-14 1,28-18 0,-23 21-1,23-21 0,26-5 0,2 0 0,10-4-1,7-4 1,11 1 0,5-6-1,3 6 0,-6-6-2,6 9-2,-13-7-5,7 9-12,-15 5-6,-7-10 0,-8 10 18</inkml:trace>
          <inkml:trace contextRef="#ctx0" brushRef="#br0" timeOffset="66331.794">13389 1832 6,'56'-7'13,"-25"23"-4,-1 5 2,3 16-2,-10 2-2,5 13-1,-10-2-1,2 12 0,-10-7-1,0 0-1,-10-2-1,0-3 0,-7-9 1,-6-4-1,-7-8 1,-3-6-2,-8-7 2,-2-2-2,-5-14 0,-3-9 0,-2-7-2,0-5 1,0-4-1,2-5 1,6-4-1,-1-3 1,8-1-1,3 1 1,9 0-1,4 5 1,12-2-1,5 2 1,10 2 0,11 1-1,12 1 1,10-2-1,13 3 1,7 0 0,6 1 0,5 3 0,5 1-1,-3 3 0,-5 6-2,-12-1-4,-3 9-9,-15 3-9,-13-3-1,-11 8 17</inkml:trace>
          <inkml:trace contextRef="#ctx0" brushRef="#br0" timeOffset="66787.8201">13839 1281 12,'25'-11'11,"8"4"-3,0 0-2,8 9 0,-8 1-2,10 6 0,-10 7 0,3 9 0,-13 9-1,-8 12 0,-10 4-1,-2 7 1,-14 1 0,-1 1 0,-6-6-1,3-5 0,2-12 0,5-6 0,8-30 0,11 23 0,-11-23 0,58-21-1,-2-2 0,7-6-1,21-3-4,0-7-8,8 2-14,-1 12-1,-17-2 5</inkml:trace>
          <inkml:trace contextRef="#ctx0" brushRef="#br0" timeOffset="69719.9877">15229 172 12,'-5'-21'16,"5"21"-2,0 0-1,0 0-3,-23 3 0,18 29-1,-13 7-1,10 22-2,-9 10 0,4 18-1,-5 12-2,8 11 0,2-2-1,11 2-1,2-7-1,10-4 1,8-10-2,2-13-1,14-7-4,-9-21-7,18-9-17,-2-11 1,0-14-1,-3-14 23</inkml:trace>
          <inkml:trace contextRef="#ctx0" brushRef="#br0" timeOffset="70216.016">15719 753 1,'0'0'23,"0"0"3,0 0 0,0 0-22,0 0 0,5 39-1,3-7 1,5 9 0,-1-4 0,9 6-1,-1-6-1,8-5-1,0-7 0,2-5 0,6-17 0,2-10 0,0-16-1,0-9 0,-2-9 0,-3-7 0,-3-3 0,-2 1 0,-7 4 0,-6 7 0,-2 14 1,-13 25 0,0 0 0,23 39 1,-21 14-1,6 15 1,-1 15 0,6 13 1,-3 2-1,3 0 0,-8-11-1,0-11 1,-13-12 0,-2-12 0,-13-17-1,-10-12 1,-10-19-2,-10-8-1,-1-12-3,-9-14-3,15 0-12,-3-16-12,15-4-1,6-5-1</inkml:trace>
          <inkml:trace contextRef="#ctx0" brushRef="#br0" timeOffset="70425.0281">16682 849 5,'31'-5'26,"-31"5"0,0 0-1,25-9-23,-25 9-3,26-4-2,-26 4-8,35 0-14,-35 0 1,46-21 5</inkml:trace>
          <inkml:trace contextRef="#ctx0" brushRef="#br0" timeOffset="70936.0573">17394 380 7,'0'0'28,"10"23"2,-15 7 0,2 18-22,-12 9-1,7 21 0,-9 4-1,4 12-1,-5-5-2,5-4 0,-2-12-2,5-7 0,2-16 0,6-8 0,-3-20 0,5-22-1,0 0 1,0 0-1,-5-34 0,5-14 0,2-14-1,1-15-1,4-17 0,1-18 0,10-3 0,-3-3-1,8 5 2,2 15-1,3 16 2,3 13-1,2 23 2,2 28 0,-2 23 0,6 22 1,-1 19-1,2 16 1,1 11 0,5 9-1,-1 3 0,-1 2 0,-1-12 0,-5-6-1,-2-10 0,-9-8-1,-1-8-4,-18-22-8,4 4-18,-12-25-1,-18 29 1,-7-26 7</inkml:trace>
          <inkml:trace contextRef="#ctx0" brushRef="#br0" timeOffset="71134.0687">17480 854 11,'0'0'29,"0"0"0,0 0-2,48-23-17,-7 13-9,7 6-1,11-1-2,-1-6-7,13 2-17,-7 4-2,-3-4 1,-3 0 13</inkml:trace>
          <inkml:trace contextRef="#ctx0" brushRef="#br0" timeOffset="71572.0937">18326 659 16,'16'23'29,"-16"-2"1,-3 4-1,11 7-24,-6 7 0,11 11-1,-5-4-1,4-1 0,1-8-1,2 0-1,0-10 1,6-4-2,-21-23 1,40 16-1,-12-21-1,-2-15 0,9-3-1,1-11 0,2 2-1,-2-5 1,-1 7-1,-4 1 1,-1 15 1,1 14 0,-31 0 1,40 46 1,-22-12 0,2 7 0,-2-2 1,0 2 0,-3-7 0,6-6 0,-21-28 0,33 16 0,-33-16 0,38-28 0,-23-6-1,3-7 0,0-9-2,-8-14-3,7 6-7,-17-8-19,0 2 0,-10 2-2,-5 12 8</inkml:trace>
          <inkml:trace contextRef="#ctx0" brushRef="#br0" timeOffset="71888.1118">18926 7 1,'25'0'22,"8"10"5,6 12 2,4 20-18,8 1-3,10 30 2,-3 0-3,8 23 0,-10 0-2,5 19 0,-18 1-1,-7 3-2,-18-4 0,-6-6 0,-17-6-2,-10-9 0,-8-12-1,-13-20-3,3-5-7,-15-22-20,7-17-1,-7-23 0,8-15 2</inkml:trace>
          <inkml:trace contextRef="#ctx0" brushRef="#br0" timeOffset="72213.1304">19561-315 1,'0'0'25,"0"0"2,43-9 0,-12 6-18,15 6-3,-1-6 0,16 6-1,0-8-2,8 3-1,-5-5-3,-9-4-3,9 8-12,-18-4-11,-13-2-1,-10 2 1</inkml:trace>
          <inkml:trace contextRef="#ctx0" brushRef="#br0" timeOffset="72402.1412">19947-295 5,'-7'23'28,"-1"3"0,6 6 0,12 4-18,-10-2-3,10 14-1,-7-2-4,-1 0-1,1 4-6,-8-11-15,2 2-8,-2-9 0,-3-9-1</inkml:trace>
          <inkml:trace contextRef="#ctx0" brushRef="#br0" timeOffset="72820.1651">20885 101 1,'0'0'20,"-20"21"8,-1 6 1,4 23-17,-19 8-1,13 26-1,-17 10-3,12 23-1,-5 2-2,15 4-1,5-6-1,13-8-1,8-10-2,7-19-2,21-12-6,-9-36-11,22-13-10,2-24-1,2-15 0</inkml:trace>
          <inkml:trace contextRef="#ctx0" brushRef="#br0" timeOffset="73308.193">21251 456 1,'0'0'16,"-23"41"10,18-9 0,8 11-16,-1-2-3,18 14 0,-7-4-2,18 3 0,-8-6-1,12-6-1,-2-8-1,5-13 0,0-15-1,-2-8-1,0-9 0,-6-12-1,1-16 0,-4-2-1,-1-10 1,-8 3-1,-1 5 1,-4 2 0,-3 9 1,-2 11 1,-8 21 0,0 0 1,13 30 0,-6 11 0,-2 7 1,8 18 1,-5 5 0,7 9-1,-5-4 1,5 4-1,-7-11 1,0-3-1,-14-11 0,-4-10-1,-13-15-1,-12-7 1,-13-12-2,-11-11-2,-2-6-3,-15-22-13,7 3-14,1-18 0,12-3-1,10-16 6</inkml:trace>
          <inkml:trace contextRef="#ctx0" brushRef="#br0" timeOffset="73505.2043">21942 746 5,'36'-14'25,"7"5"-1,-2-7-1,2 2-25,-3 1-6,1-3-15,2 7-1,-17-7 5,-1 2 19</inkml:trace>
          <inkml:trace contextRef="#ctx0" brushRef="#br0" timeOffset="73992.232">22532 199 1,'0'0'27,"-26"48"2,19-6 1,-1 15-16,-2 2-8,10 24 2,-13-3-4,11 4 0,-9-6-1,9-5 1,-6-13-2,6-8 0,-3-15 0,2-7 0,3-30 0,0 0 0,0 0-2,-2-32 0,4-10 1,3-12-2,3-15 0,2-20-1,8-14 1,2 0-1,6 0 1,-1 2-1,0 14 2,3 10-1,0 20 0,3 22 1,-1 26 1,1 25 0,-1 23 1,8 18-1,-2 14 0,5 11 1,-3 5-1,-3 5 1,-2-8-2,-5-8 0,0-12 0,-10-14-2,-3-4-5,-17-23-11,4 0-13,-2-23-1,-25 18 0</inkml:trace>
          <inkml:trace contextRef="#ctx0" brushRef="#br0" timeOffset="74188.2432">22618 739 25,'-28'-2'31,"28"2"-1,0 0 0,31-28-25,14 22-4,11-1-1,3-5-3,14 8-5,-12-12-15,13 4-5,-10-4-2,-6 0 1</inkml:trace>
          <inkml:trace contextRef="#ctx0" brushRef="#br0" timeOffset="74640.2692">23241 591 17,'-8'29'29,"8"-29"-1,0 44-1,3-21-22,9 11 0,-7-7-2,8 8 0,-5-8-1,-1-4 0,-7-23-1,16 32 0,-16-32 0,22 9-2,-22-9 0,31-20-1,-6 1-1,-4-11 0,9 1 0,-2-3 0,0 4 0,-5 3 0,0 11 2,-23 14 2,28 10 0,-13 15 0,-10 7 1,8 13 1,-3 1 0,5 5 0,0-10 0,6-2 0,-3-14 0,7-5 1,-2-15-2,7-14 1,-7-16-2,5-5 0,-5-14 0,2-8-1,-4-8-1,-3-6 0,-6 2-1,-7-2-3,5 18-7,-20-3-19,3 12 1,-11 5-1,-2 14 9</inkml:trace>
          <inkml:trace contextRef="#ctx0" brushRef="#br0" timeOffset="74968.288">23642-61 1,'0'0'16,"15"-21"10,-15 21-10,54 7-3,-26 2 0,15 21-3,-5 0 0,13 22-1,-8 10-3,5 20 0,-12 12-2,-1 16-1,-14 11 0,-9 5-1,-12 2 0,-7-5-1,-8-6-1,-11-12-2,1 0-7,-16-25-21,11-16-1,-3-20-1,5-17-1</inkml:trace>
          <inkml:trace contextRef="#ctx0" brushRef="#br0" timeOffset="75693.3294">24021-596 13,'0'0'17,"0"-23"-3,0 23-2,0 0-3,0-30-2,0 30-1,0 0 0,0 0-1,23 18-1,-11 5 2,-2 2-1,8 12-2,-3 6 3,8 15-3,-2 6 1,9 20-2,-7 5 1,5 19-2,-3 13 1,1 16 0,-3 7-1,-3 16 0,-5 12 0,-10 4 0,-7 12 0,-11 6 0,-15 0-1,-15-2 1,-10-6-1,-11-15 1,-5-15 0,-4-19-1,2-27 1,2-26-1,8-24 0,10-19-2,18-11-4,-2-30-11,35 0-14,-21-30 1,24 0-2</inkml:trace>
        </inkml:traceGroup>
      </inkml:traceGroup>
    </inkml:traceGroup>
    <inkml:traceGroup>
      <inkml:annotationXML>
        <emma:emma xmlns:emma="http://www.w3.org/2003/04/emma" version="1.0">
          <emma:interpretation id="{ECFBE481-2C6F-4783-B5F6-DE7834A78406}" emma:medium="tactile" emma:mode="ink">
            <msink:context xmlns:msink="http://schemas.microsoft.com/ink/2010/main" type="paragraph" rotatedBoundingBox="1328,9039 17367,10014 17087,14612 1049,136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D541E3-88D9-42EA-B0BB-DC2FCDC2D861}" emma:medium="tactile" emma:mode="ink">
              <msink:context xmlns:msink="http://schemas.microsoft.com/ink/2010/main" type="line" rotatedBoundingBox="1328,9039 17367,10014 17087,14612 1049,13637"/>
            </emma:interpretation>
          </emma:emma>
        </inkml:annotationXML>
        <inkml:traceGroup>
          <inkml:annotationXML>
            <emma:emma xmlns:emma="http://www.w3.org/2003/04/emma" version="1.0">
              <emma:interpretation id="{7A3B19AD-8E93-4B77-98CB-B247619F6B83}" emma:medium="tactile" emma:mode="ink">
                <msink:context xmlns:msink="http://schemas.microsoft.com/ink/2010/main" type="inkWord" rotatedBoundingBox="1288,9709 7844,10108 7605,14036 1049,13637">
                  <msink:destinationLink direction="with" ref="{0BC2285F-AB7D-4B68-989E-CAF4DD21C496}"/>
                </msink:context>
              </emma:interpretation>
              <emma:one-of disjunction-type="recognition" id="oneOf1">
                <emma:interpretation id="interp5" emma:lang="en-US" emma:confidence="0">
                  <emma:literal>Porcini</emma:literal>
                </emma:interpretation>
                <emma:interpretation id="interp6" emma:lang="en-US" emma:confidence="0">
                  <emma:literal>Parlini,</emma:literal>
                </emma:interpretation>
                <emma:interpretation id="interp7" emma:lang="en-US" emma:confidence="0">
                  <emma:literal>Parlini</emma:literal>
                </emma:interpretation>
                <emma:interpretation id="interp8" emma:lang="en-US" emma:confidence="0">
                  <emma:literal>Porcini.</emma:literal>
                </emma:interpretation>
                <emma:interpretation id="interp9" emma:lang="en-US" emma:confidence="0">
                  <emma:literal>Parlini.</emma:literal>
                </emma:interpretation>
              </emma:one-of>
            </emma:emma>
          </inkml:annotationXML>
          <inkml:trace contextRef="#ctx0" brushRef="#br1" timeOffset="83771.7914">590 4606 12,'0'0'26,"0"0"-10,0 0-2,-20 55-1,7 2-3,10 30-3,-7 16-2,8 28-1,-6 6 0,11 14-2,-1-9-1,3-10-1,3-18 1,0-17-2,-3-22 2,0-22 0,-3-19-1,-2-34 0,0 0-1,-23-9 0,11-28-1,-6-18 0,0-9-1,-7-23-1,7-6 0,0-15 2,5 1 0,3-5 1,10 4-1,8-2 2,7 7 0,11 7 1,7 7 0,10 11 0,10 10 1,8 8 1,5 12-1,10 19 1,-2 13 1,2 27-1,-10 14 0,0 23 1,-15 7-1,-5 21 0,-23 1 0,-16 12 0,-17-4-1,-10-3 1,-18-8-1,-15-6-1,-8-13 0,-8-9-2,3-10-1,-3-10-3,13-4-5,-7-12-23,22-10 2,6-16-1,35 16 7</inkml:trace>
          <inkml:trace contextRef="#ctx0" brushRef="#br1" timeOffset="84944.8586">1662 5267 9,'0'0'31,"26"-34"-3,-26 34 1,0 0-25,-33-11 0,5 24 0,0 17-3,-10 4 1,2 12-1,1 9 0,7 4-1,7 5 1,14-2 0,9-7-1,13-9 1,8-12 0,13-9-1,5-16 2,4-11-1,-2-18 0,1-10 0,-9-11 0,-2-10 0,-10-10-1,-15-1 1,-16 0-1,-12 7 1,-11 7-2,-7 9 1,3 10-2,-3 10 2,7 17-2,8 4 1,23-2-1,-5 28 0,5-28 1,56 32 0,-10-16 0,15-9 0,2-5 2,11-7-1,0-6 1,-1-5 0,-2-5 0,-7 3 1,-8-3-1,-8 8 0,-5 4-1,-5 11 1,-7 14 0,-3 14-1,-5 8 0,-5 13 0,-6 4 1,-4 2-1,-11 2 1,-4-6-1,-9-10 1,-4-8 0,-8-13 0,0-8 0,-2-9 0,2-5 0,0-7-1,28 7 0,-38-18 0,38 18-1,-16-21 1,16 21-1,0 0 0,39-16 1,-9 11-1,6 1 1,9-3 0,4-4 0,-1-5 1,3-10 0,-3-8-1,0-9 1,-4-12 0,-6-7-1,-3-13 1,-2-8-1,-2-11 1,-1-4-1,-4 4 0,-3 10 1,-3 11-2,0 9 1,-7 18 0,-3 25-1,-10 21 1,10 37 0,-10 15 0,0 17 0,0 13 0,5 12 0,3 7 0,10-3 0,5-6 1,7-12-1,6-16 0,7-12 0,5-17 1,8-17-1,5-14 1,-3-13 0,3-16-1,-5-7 2,-2-11-2,-6-5 1,-12-5 0,-11 5-1,-12 0 1,-13 7-1,-11 11 1,11 30-2,-45-18 1,12 29 0,0 17-1,2 11 1,8 9 0,11 4-1,9 8 1,13-6 0,16-1 0,7-7 0,12-10 0,6-13 0,0-7 0,0-13-2,2-3-4,-17-21-12,-1 3-13,-14-12-2,-11-4 1</inkml:trace>
          <inkml:trace contextRef="#ctx0" brushRef="#br1" timeOffset="85112.8682">2994 5048 1,'-10'-35'15,"25"8"8,10-10-1,26 10-23,2 2-8,19 4-11,4 12-2,-5 0 14</inkml:trace>
          <inkml:trace contextRef="#ctx0" brushRef="#br1" timeOffset="85600.8961">3903 5167 2,'18'23'29,"3"6"-1,-1 6 0,-7-1-20,10 14-1,-11-5-1,9 5-1,-14-11-1,3 0 0,-7-17 0,-3-20 0,-3 21-1,3-21 0,-10-21-1,10-6-1,-2-12 0,2-5-1,2-8 0,8-1 0,6-2-1,6 5 1,9 6 0,2 12-1,8 12 1,-1 8-1,3 8 0,1 4 0,-6 4 0,-8 1 0,-4 4 0,-26-9 1,35 5 0,-35-5 0,0 0 1,0 0-1,0 0 1,0 0 0,0 0-1,0 0 1,10 29-1,-7 3 1,-3 10-1,5 3 1,3 3-1,-1 0 0,3 0-3,-2-18-4,18 0-15,-26-30-9,35 5 0,-20-28-2</inkml:trace>
          <inkml:trace contextRef="#ctx0" brushRef="#br1" timeOffset="85766.9056">4534 4618 9,'0'0'27,"0"0"0,0 0-3,0 0-26,30 23-12,-2 11-13,3 3 1,9 6 9</inkml:trace>
          <inkml:trace contextRef="#ctx0" brushRef="#br1" timeOffset="86335.9381">5034 5139 14,'-18'41'29,"-2"3"0,5 6-10,-5-6-8,20 8-3,-3-8-4,16 1-1,-1-13 0,11 0-1,0-13 0,3-10 0,-4-11-1,4-10 1,-8-8-1,-1-12 0,-6-10-1,-4-1 0,-7-5 0,-2 2 0,-11 3-1,-5 4 0,0 9 0,-2 7 1,20 23-2,-33-20 1,33 20 0,0 0-1,0 0 1,-10 22 0,10-22 0,41 19 0,-11-8 1,8 1-1,5-1 1,6 3 0,-1 0 0,0 6 1,-2 3-1,-3 7 1,-7-1 0,-6 3 0,-4 0 1,-6 1-1,-7-6 1,-3-4 0,-10-23 0,2 23 1,-2-23-1,0 0 0,-25-23-1,15-2 0,0-12-1,5-6 1,2-10-1,6-2-1,7-2 1,7 0-1,9 6 0,4 8 1,16 11-3,-3 2-5,18 23-23,-10 3-1,2 11 0,-4 4 2</inkml:trace>
          <inkml:trace contextRef="#ctx0" brushRef="#br1" timeOffset="115784.6225">4696 7170 1,'-12'-25'14,"9"0"13,13-3 0,5-6-15,31 11-2,2-4-3,26 13-1,2 0-1,13 14-1,-2 9-1,2 16 0,-11 12-2,-9 16 1,-18 6-1,-13 10 1,-20 2-1,-16 2 1,-22-5 0,-13-1 0,-20-12 0,-8-10 0,-8-10-2,-5-10-1,8-5-4,-5-24-9,25 2-16,8-14-2,23-5 1,15-7 9</inkml:trace>
          <inkml:trace contextRef="#ctx0" brushRef="#br1" timeOffset="115212.5898">4752 7229 1,'0'0'26,"0"0"2,-10 23-7,13 23-11,-6 14-2,11 26-1,-11 10 0,11 23-1,-8 0 0,12 14-1,-1-7-2,4-5 0,-2-18-1,4-12 0,-4-18-1,-3-11-1,8-14-5,-18-23-7,10-4-18,-10-21 0,0 0-1,-13-25 4</inkml:trace>
          <inkml:trace contextRef="#ctx0" brushRef="#br1" timeOffset="116100.6406">6541 7058 21,'20'-23'29,"-20"23"-1,-35 18-11,-8 10-9,7 24-1,-17 6-2,7 24 0,-2 7-1,12 16 0,13 0-1,21 3-1,14-5-2,27-12 1,19-6-3,11-28-6,30-9-20,-3-20-3,11-19 0,-5-18-1</inkml:trace>
        </inkml:traceGroup>
        <inkml:traceGroup>
          <inkml:annotationXML>
            <emma:emma xmlns:emma="http://www.w3.org/2003/04/emma" version="1.0">
              <emma:interpretation id="{A3BEB34F-CA6D-451A-AE40-D0A3275D9100}" emma:medium="tactile" emma:mode="ink">
                <msink:context xmlns:msink="http://schemas.microsoft.com/ink/2010/main" type="inkWord" rotatedBoundingBox="7729,9428 17367,10014 17125,13997 7487,13411">
                  <msink:destinationLink direction="with" ref="{0BC2285F-AB7D-4B68-989E-CAF4DD21C496}"/>
                </msink:context>
              </emma:interpretation>
              <emma:one-of disjunction-type="recognition" id="oneOf2">
                <emma:interpretation id="interp10" emma:lang="en-US" emma:confidence="0">
                  <emma:literal>porcinis</emma:literal>
                </emma:interpretation>
                <emma:interpretation id="interp11" emma:lang="en-US" emma:confidence="0">
                  <emma:literal>priori)</emma:literal>
                </emma:interpretation>
                <emma:interpretation id="interp12" emma:lang="en-US" emma:confidence="0">
                  <emma:literal>porcini)</emma:literal>
                </emma:interpretation>
                <emma:interpretation id="interp13" emma:lang="en-US" emma:confidence="0">
                  <emma:literal>priori,</emma:literal>
                </emma:interpretation>
                <emma:interpretation id="interp14" emma:lang="en-US" emma:confidence="0">
                  <emma:literal>priori]</emma:literal>
                </emma:interpretation>
              </emma:one-of>
            </emma:emma>
          </inkml:annotationXML>
          <inkml:trace contextRef="#ctx0" brushRef="#br1" timeOffset="113068.4671">11905 5135 13,'-38'29'28,"-5"10"0,2 0-2,13 21-16,0-6-3,16 8-2,9-5-1,16-2-2,5-14 1,9-9-1,1-13 0,8-12 0,-3-14 0,3-9-1,-8-16 0,-3-14-1,-5-9 0,-4-11-1,-11-3-1,-5-2 1,-8 5 0,-2 4-1,0 12 0,0 11 0,4 12 1,6 27 0,16-26 1,-16 26-1,45 10 0,-12 3 1,3 10 1,5 5-1,-6 8 1,-2 14 0,-7 3 0,-11 4 1,-7-2-1,-6 0 1,-7-7-1,-3-4 1,-2-12-1,0-12 0,10-20 0,0 0-1,0 0 0,0 0 0,18-46-2,5 10 0,10-3 0,-3-5-1,11 8 0,-6 4 1,6 11 0,-5 10 0,-3 25 2,-3 11 1,-4 9 0,2 5-1,-3 4 2,3 1-1,2-8 1,3-1-1,3-19 0,5-9 1,7-10-1,0-8 0,1-10 0,1-6 0,-9-10 0,-5-4-1,-14 2-1,-14 5 1,-16 4-1,-12 7 0,-10 12 0,-14 6-1,6 19 2,-5 9-1,10 4 0,5 1 0,13 1 1,10-3-1,15-6 0,-10-20 0,53 19 0,-15-22-1,8-1 1,0-6-1,0 4 1,-6-4 0,4 6 0,-9 6 1,-4 5 0,-3 7 0,-3 4 1,-2 3-1,0-3 1,-23-18 0,40 27 0,-40-27 1,38-9 0,-22-18-1,-6-14 0,-2-12 0,-3-16 0,0-11-1,-3-18 0,3-9-1,-5-1 1,5 10 0,-2 9 1,2 11-1,0 25 1,0 28 0,-5 25 1,8 43-1,-1 19 0,6 14 0,5 11 0,10 11 0,5 0 0,5-2-1,5-13-1,-5-19-4,13-7-18,-5-18-6,0-16-2,-3-14 0</inkml:trace>
          <inkml:trace contextRef="#ctx0" brushRef="#br1" timeOffset="118751.7921">12652 7156 9,'18'-41'28,"10"2"0,13 9 0,4-4-19,29 18-2,5-2-1,12 13-2,-4 8-1,-1 15 1,-10 12-2,-10 13 1,-28 14-1,-15 10 0,-28 8 0,-23 3 0,-25 0-1,-13-5 1,-13-9-3,-7-16-3,15-2-11,-6-21-15,16-12-1,16-19 0,22-15 2</inkml:trace>
          <inkml:trace contextRef="#ctx0" brushRef="#br1" timeOffset="118444.7747">12711 7161 21,'0'0'29,"-5"27"1,7 28-9,-7 16-12,15 32 0,-5 11-2,13 24-1,-8 3-1,11 3-3,-4-13 1,-1-15-3,-1-22 0,-5-25-6,8-14-14,-16-33-11,-2-22 0,-5-25-1</inkml:trace>
          <inkml:trace contextRef="#ctx0" brushRef="#br1" timeOffset="119051.8094">14235 6699 21,'0'0'30,"0"0"-1,-23 25 2,1 30-22,-17 14-3,9 29-2,-6 14-1,6 21 0,7 6-1,13 7 1,7-11-4,11-11-3,22-3-9,-2-29-17,18-24 1,0-27-2,7-20 0</inkml:trace>
          <inkml:trace contextRef="#ctx0" brushRef="#br1" timeOffset="119564.8387">14548 7300 26,'-13'-23'30,"13"23"-1,-10-32 1,10 32-22,0 0-3,30 42-2,-7-6-2,5 15 1,3 10 0,9 10 0,4 2 0,4 5-1,-2-7 0,-1-9 0,-1-12-1,-1-13 0,-3-17-1,-1-15 0,-1-17-1,-3-17 0,1-10 0,-6-12 0,3-1 1,-5-1-1,-5 7 1,-3 8 0,1 12 0,-21 26 1,33 5 0,-15 22 1,2 8-1,3 8 1,5-2 1,2 5-1,1-14 1,7-7 0,-3-13 0,9-10 0,-9-16 0,6-13-1,-8-14 1,0-12 0,-10-16-1,-5-6-1,-8-5-1,-15-5-2,0 12-9,-21-5-18,-2 14-1,-15 7-1,0 16-1</inkml:trace>
          <inkml:trace contextRef="#ctx0" brushRef="#br1" timeOffset="113580.4964">14759 4570 22,'0'0'30,"0"0"0,-31-5-1,16 26-22,15 22-3,-10 14-1,2 14-1,-5 9 1,8 12-1,-2 2 0,9-1 0,6-6-1,7-7 0,6-13 0,4-13-1,5-15 0,6-13 0,7-17-1,-2-16 0,2-9-1,3-16 0,0-3-1,-6-1 1,-2 4 0,-7 2 0,-1 12 0,-7 16 1,0 15 1,-3 19 0,1 9 1,2 10 0,7 1 0,1 1 0,-4-5 1,4-11 0,-3-12-1,2-12 1,-4-13-1,2-11 1,-8-14-1,3-5 0,-3-11-1,-2-14-2,0 0-1,-8-11-5,5 6-18,-15 1-4,-5 6-1,-10 5 0</inkml:trace>
          <inkml:trace contextRef="#ctx0" brushRef="#br1" timeOffset="113777.5077">14733 4931 11,'38'-25'26,"31"2"0,17-11-1,21 4-22,18 0-7,9-2-20,-2 5-1,-15-10-1,-2 8 15</inkml:trace>
          <inkml:trace contextRef="#ctx0" brushRef="#br1" timeOffset="119872.8564">15773 6379 21,'38'-9'30,"5"15"1,0 13-1,10 24-20,3 10-3,16 36 0,-6 14-2,7 27-1,-12 17-1,-7 15 0,-24 7-1,-15 0-1,-25-2 0,-28-18-4,-18 2-21,-30-25-7,-13-23-1,-16-28-2</inkml:trace>
          <inkml:trace contextRef="#ctx0" brushRef="#br1" timeOffset="111513.3782">6932 4583 1,'-7'-25'10,"7"25"-1,0 0 0,0 0-1,-8 41-1,1-2 0,7 23 1,-11 9 0,11 25 0,-7 16-1,12 21 0,-5 4-2,13 14-1,-1 0-1,11 4-1,0-8 0,5-8 0,-3-18-1,-2-13 0,-2-23 0,-6-19 0,-8-20 1,1-17-1,-8-29 1,0 0 0,-28-11-1,8-23 0,-6-14 0,-4-16 0,-6-14-1,1-14 0,2-8 0,2-3-1,8 0 1,8 4-1,13 3 0,7 12-1,12 11 1,9 13 0,12 12 0,3 12 0,9 10-1,-1 13 2,4 20 0,-5 11 1,3 9-1,-10 10 1,-3 4 0,-10 5 0,-8 0 0,-10-1 0,-15-4 0,-7-6 0,-16-6-1,-5-6 0,-11-7 0,-4-7-1,0-4 0,2-10 0,5 1-1,3-10-2,15 3 1,23 11-1,-17-28 0,17 28 1,25-20-1,0 11 2,14-1 0,1 4 1,9-4 1,-4-1 1,6-3 0,0-4 0,-3-5 1,3-4-1,-5-10 1,5 0-1,-11-1 1,8 1 0,-4 0 0,-1 8-1,-5 4 0,0 15 1,-5 13 0,-2 17 0,-3 15 0,-6 10 0,-4 10 0,-3 5 0,-7-1 0,-3 1-1,-2-12 1,-3-10 0,-3-12-1,3-26-1,0 0 1,0 0-1,5-30-1,8-14-2,5-6-1,2-12-1,13-2-2,-5-9 0,18 14 0,-6-1 0,11 17 0,-8 8 3,3 19 1,-8 12 1,-2 11 2,-11 13 2,-12 10 0,-3 9 1,-15 2 1,0 7 0,-8 0 1,3 7-1,-3-7 0,11 7 0,4-9-1,11-3-1,5-4 0,10-7-1,5-9 1,5-7-1,3-11 0,2-15 0,-8-10 0,-1-12 0,-12-14-1,-9-11-1,-8-5-1,-12-2 0,-11 5 0,-10 6-1,-5 12 0,-5 7-1,2 15 1,3 15 1,10 11 0,23-7 0,-18 32 1,18-32-1,31 22 2,2-17 0,5-7 1,8-10 0,-3-11 0,5-6 1,-7-17 0,-3-4 0,-10-10 0,-3-4-1,-7-2 1,-5 4 0,-6 5 0,-1 9-1,-6 14 0,0 34 0,0 0 1,-3 32-1,0 27 0,1 21 0,2 30 1,5 20 0,3 21-1,2 14 1,8 4-1,4 0 1,1-6-1,0-15 0,0-22 0,-5-21 0,-3-25 0,-5-20 0,-17-28 0,7-32 0,-31 0 0,8-30 0,-5-20-1,-2-23 0,-1-21 0,-2-16-1,13-11 0,2-5 0,16 0-1,9-2 0,11 16 1,10 18-1,18 17 0,5 19 1,7 17 0,3 18 0,-3 17 0,-7 22 2,-5 13-1,-8 12 1,-18 10 0,-9 4 0,-16 0 0,-11-1 0,-4-8 0,-5-7 0,-1-12-1,1-6 0,2-12 0,23-9-2,-23-11 1,23-12-1,10-9 0,5-9-2,8-3 1,3-13 0,7 0 0,2 0 1,1 6 0,-3 8 1,-3 9 0,-4 9 1,-26 25 1,35-5 0,-24 28 1,-4 11 0,1 10 0,-1 6 0,4 5 1,6 7-1,4-5-1,4-5 1,3-15-1,3-5 0,-1-14-1,3-9 1,-2-16 0,-6-11 0,-7-14-1,-6-14 0,-9-8-2,-11-13-1,-4 3 0,-14-2-1,-2 6 1,-7 6-1,7 15 0,2 7 1,26 32 1,-22-32 0,22 32 1,33-3-1,5 8 2,7-1-1,14 6 2,4 1 0,9 0 0,-1 10 1,-8 7 1,1 6 0,-16 0 0,-5 10 0,-17-3 0,-6 2 0,-15-6 0,-8-1-1,-7-15 0,10-21 0,-33 25-1,33-25 0,-33-9-1,33 9 0,-10-48-1,15 9 0,10-7-2,11-9 1,4 1 0,8-4 0,6 6 0,1-1 0,1 10 1,0 6 1,-3 7 0,-5 8 0,-5 1 1,-5 3 0,-8-3 0,-2 1 0,-5-6 1,-3 1-1,-5 0 1,0 4 0,-2 1 0,-3 20-1,0 0 1,0 0 0,-5 30 0,0 15-1,0 13 0,2 15 1,-2 9 0,2 9-1,6-1 1,2-8-1,5-9 0,11-11 0,4-12-1,3-13-3,10-10-7,-10-20-20,8-9 0,-9-14-1,1-9-1</inkml:trace>
          <inkml:trace contextRef="#ctx0" brushRef="#br1" timeOffset="111689.3883">10561 4906 1,'-3'-41'22,"29"4"3,7-2 0,15 5-20,13 9-3,10 11-8,0 3-13,1 8-5,-4 15-1,-14 2 20</inkml:trace>
          <inkml:trace contextRef="#ctx0" brushRef="#br1" timeOffset="111878.3991">11237 5132 9,'2'28'31,"1"2"-2,5 2 1,-6-5-19,8 16-5,-7-1-1,7-1-2,-2-5-3,-3-6-5,10 2-8,-10-11-15,-5-21-1,0 0-1,36-25 12</inkml:trace>
          <inkml:trace contextRef="#ctx0" brushRef="#br1" timeOffset="112000.4061">11468 4913 1,'0'0'0,"0"0"0,28 4 0,8 12 0</inkml:trace>
          <inkml:trace contextRef="#ctx0" brushRef="#br1" timeOffset="116365.6558">7651 7197 23,'0'0'32,"16"32"-1,-4 7 0,-17 9-25,21 26-2,-6 8 0,8 12 0,-8-1-2,0 1 0,-5-9-2,-2-12-1,2-7-6,-16-25-18,6-11-6,5-30-1,-33 5 0</inkml:trace>
          <inkml:trace contextRef="#ctx0" brushRef="#br1" timeOffset="116672.6733">7583 7106 5,'46'-18'29,"7"6"1,13 10-1,3-7-18,15 25-4,-1 7 0,11 20-2,-10 10-1,0 18 0,-15 11 0,-11 9 0,-20 5-1,-15 5 1,-25-9-2,-16-3 1,-25-12-1,-11-10-1,-12-17 0,-5-11-2,0-14-2,-8-16-4,21 0-15,-8-22-11,17-8 0,4-15-1</inkml:trace>
          <inkml:trace contextRef="#ctx0" brushRef="#br1" timeOffset="116955.6895">9003 6989 25,'0'0'32,"33"9"-1,-25 12 1,2 25-26,-5 18-1,3 30-1,-8 11-1,0 21 1,-8 2-2,1 2 0,-4-2-4,-6-23-8,9 0-21,-10-27-2,6-21 0,-1-29-1</inkml:trace>
          <inkml:trace contextRef="#ctx0" brushRef="#br1" timeOffset="117872.7419">10604 6749 6,'46'-23'30,"10"12"0,5 4 2,20 25-18,-10 7-2,23 30-4,-10 12-3,5 29 0,-10 13-2,-8 29 1,-18 10-1,-17 8-1,-23-5 0,-18-7-1,-21-7-3,-17-20-7,2-12-22,-22-32-3,7-25 1,-3-27-3</inkml:trace>
        </inkml:traceGroup>
      </inkml:traceGroup>
    </inkml:traceGroup>
    <inkml:traceGroup>
      <inkml:annotationXML>
        <emma:emma xmlns:emma="http://www.w3.org/2003/04/emma" version="1.0">
          <emma:interpretation id="{E8252B4A-8836-405E-9206-3D60E3F4B4F1}" emma:medium="tactile" emma:mode="ink">
            <msink:context xmlns:msink="http://schemas.microsoft.com/ink/2010/main" type="paragraph" rotatedBoundingBox="1403,15130 25028,14474 25117,17654 1491,18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1CBC03-36EF-43EC-83FF-7082FEE79A3F}" emma:medium="tactile" emma:mode="ink">
              <msink:context xmlns:msink="http://schemas.microsoft.com/ink/2010/main" type="line" rotatedBoundingBox="1403,15130 25028,14474 25117,17654 1491,18310"/>
            </emma:interpretation>
          </emma:emma>
        </inkml:annotationXML>
        <inkml:traceGroup>
          <inkml:annotationXML>
            <emma:emma xmlns:emma="http://www.w3.org/2003/04/emma" version="1.0">
              <emma:interpretation id="{3D13BDFD-09C9-4619-ABA4-271C3559B1DB}" emma:medium="tactile" emma:mode="ink">
                <msink:context xmlns:msink="http://schemas.microsoft.com/ink/2010/main" type="inkWord" rotatedBoundingBox="1407,15292 4827,15197 4884,17255 1465,17350"/>
              </emma:interpretation>
              <emma:one-of disjunction-type="recognition" id="oneOf3">
                <emma:interpretation id="interp15" emma:lang="en-US" emma:confidence="0">
                  <emma:literal>P(w)</emma:literal>
                </emma:interpretation>
                <emma:interpretation id="interp16" emma:lang="en-US" emma:confidence="0">
                  <emma:literal>Pew)</emma:literal>
                </emma:interpretation>
                <emma:interpretation id="interp17" emma:lang="en-US" emma:confidence="0">
                  <emma:literal>Paw)</emma:literal>
                </emma:interpretation>
                <emma:interpretation id="interp18" emma:lang="en-US" emma:confidence="0">
                  <emma:literal>Paws</emma:literal>
                </emma:interpretation>
                <emma:interpretation id="interp19" emma:lang="en-US" emma:confidence="0">
                  <emma:literal>paw)</emma:literal>
                </emma:interpretation>
              </emma:one-of>
            </emma:emma>
          </inkml:annotationXML>
          <inkml:trace contextRef="#ctx0" brushRef="#br1" timeOffset="178472.208">654 10205 7,'-8'-25'23,"10"-3"0,6 3-10,2-9-2,16 8-2,4-10-2,16 8-1,-3-1-1,13 13 0,-3 2 0,11 16-1,-8 12-1,2 23 0,-15 11 0,-4 16 0,-12 13-1,-9 13 2,-13 6-2,-12 2 0,-16 0 0,-10-4-1,-21-7 0,-7-7-2,-5-4-2,-5-22-5,18 6-15,-8-26-7,18-9 1,7-20-2</inkml:trace>
          <inkml:trace contextRef="#ctx0" brushRef="#br1" timeOffset="177908.1758">831 10221 10,'0'0'21,"0"0"-5,-22-19-4,22 19-2,0 0-1,0 0-2,0 0-1,-21 32 0,21-32 0,-12 51-1,1-8 0,6 21 0,-10 12 0,10 22-1,-8 16 1,3 19-1,0 7-1,2 6-1,3-2 0,0-5 0,3-10 0,2-13-1,-3-20-1,6-13 1,-3-17 0,0-14-1,0-13 1,-3-13-1,3-26-2,-8 22-2,8-22-4,0 0-12,-20-39-9,10 5-2,5-2 1</inkml:trace>
          <inkml:trace contextRef="#ctx0" brushRef="#br1" timeOffset="178829.2285">2102 9969 1,'0'0'26,"-23"2"1,-10 28 0,-15 16-14,7 39-2,-20 17-2,5 31-3,-5 9 0,15 23-2,6 1 0,14 1-1,19-6-2,12-15-2,23-18-1,5-23-4,23-9-8,-3-32-14,13-20-1,-2-28-1,-1-21 3</inkml:trace>
          <inkml:trace contextRef="#ctx0" brushRef="#br1" timeOffset="179324.2568">2524 10811 26,'0'0'28,"0"0"0,0 0 0,-5 34-23,7-2-2,11 7-1,5 9-1,2 5 0,5-3 0,6-2 0,2-5-1,0-8 1,-3-10 0,1-9-2,-1-16 1,1-16-2,5-9 0,-6-12 0,6-4 0,-6-7 0,1 7-1,-9 2 2,4 9-1,-3 14 2,-23 16 1,40 16 0,-19 14 2,-1 9-2,5 4 2,14 3-1,-4-3 1,11-1-1,-5-17 1,4-5 0,-4-27 0,10-9 0,-16-18-1,1-14 1,-13-16-2,-8-16 0,-7-11-5,-16-19-2,5 14-7,-24-7-17,1 16 0,-12 7 0,5 18 0</inkml:trace>
          <inkml:trace contextRef="#ctx0" brushRef="#br1" timeOffset="179636.2746">3505 10035 2,'40'-34'25,"3"9"0,3 9-5,13 30-7,-11 11-1,13 34-2,-13 24-1,11 36-1,-19 18-2,6 27 1,-23 6-2,-5 10-2,-16-6-2,-9-9-1,-14-19-1,-9-31-5,2-10-11,-13-37-13,6-22-1,-6-28 0,5-22 2</inkml:trace>
        </inkml:traceGroup>
        <inkml:traceGroup>
          <inkml:annotationXML>
            <emma:emma xmlns:emma="http://www.w3.org/2003/04/emma" version="1.0">
              <emma:interpretation id="{4A60D5FD-FAEA-464F-A5DE-675E648F2BAB}" emma:medium="tactile" emma:mode="ink">
                <msink:context xmlns:msink="http://schemas.microsoft.com/ink/2010/main" type="inkWord" rotatedBoundingBox="5611,15467 19645,14794 19782,17665 5749,18339"/>
              </emma:interpretation>
              <emma:one-of disjunction-type="recognition" id="oneOf4">
                <emma:interpretation id="interp20" emma:lang="en-US" emma:confidence="0">
                  <emma:literal>I-exp-zinc-oriel</emma:literal>
                </emma:interpretation>
                <emma:interpretation id="interp21" emma:lang="en-US" emma:confidence="0">
                  <emma:literal>I-expo-tow-oriel</emma:literal>
                </emma:interpretation>
                <emma:interpretation id="interp22" emma:lang="en-US" emma:confidence="0">
                  <emma:literal>It-exp-tow-oriel</emma:literal>
                </emma:interpretation>
                <emma:interpretation id="interp23" emma:lang="en-US" emma:confidence="0">
                  <emma:literal>I-exp-Iowa-oriel</emma:literal>
                </emma:interpretation>
                <emma:interpretation id="interp24" emma:lang="en-US" emma:confidence="0">
                  <emma:literal>I-expo-tow-osier</emma:literal>
                </emma:interpretation>
              </emma:one-of>
            </emma:emma>
          </inkml:annotationXML>
          <inkml:trace contextRef="#ctx0" brushRef="#br1" timeOffset="388920.245">7557 11325 14,'0'0'12,"26"7"0,-1-7 0,1-9 0,14-7-1,1-11-2,10-1 0,-3-13-2,11-2-1,-14-10-2,4-2-1,-9-7-1,-4 7 0,-8-4-1,-8 2 0,-10 2 0,-7 5-1,-3 8 1,-5 6 0,-5 8-1,10 28 0,-26-27 0,26 27 0,-33 14 0,15 9-1,-5 9 1,6 11 0,-6 7 0,0 5 0,5 5 0,3-1 0,5-2 1,7-4-1,11-5 1,2-5-1,10-6 1,3-7-1,3-10 1,7-4-1,5-7 0,5-9 0,3-6-1,-1-10-3,6 2-3,-10-14-6,10 10-14,-8-3 0,-8 1-1,-7 4 13</inkml:trace>
          <inkml:trace contextRef="#ctx0" brushRef="#br1" timeOffset="389262.2646">8487 10726 1,'28'12'21,"-28"-12"4,41 32-8,-10 2-4,-3-2-2,15 18-2,-5-6-3,13 11-1,-6-5-1,9 2-2,-8-6 0,-1-7-3,-4-7 0,-11-11-4,3 2-3,-33-23-9,26 11-9,-26-11-1,0 0 1</inkml:trace>
          <inkml:trace contextRef="#ctx0" brushRef="#br1" timeOffset="389517.2791">9031 10706 1,'0'0'24,"0"0"3,-33 13-1,5 12-12,5 21-5,-15 2-3,5 16-1,-5 3-1,5 8-2,-2-6 1,9-1-3,6-6 1,2-7-4,10-3-3,-4-15-12,9-5-9,6-11 0,-3-21-1</inkml:trace>
          <inkml:trace contextRef="#ctx0" brushRef="#br1" timeOffset="389853.2984">9227 10767 10,'0'0'27,"0"0"0,5 55 0,-13-11-17,13 27-2,-10 4-1,13 23-1,-8 1-1,8 8-1,-1-4-1,1 2-2,0-9 1,2-7-1,-3-8-3,-2-17-1,3-3-4,-13-26-8,7-3-13,-2-32 0,0 0-1,0 0 4</inkml:trace>
          <inkml:trace contextRef="#ctx0" brushRef="#br1" timeOffset="390168.3164">9222 10909 15,'20'-37'24,"1"1"1,6-1-12,14 10-3,0-3-3,7 12-1,-2 0-1,10 15 0,-5 3-1,2 19 0,-7 6 0,-3 16-1,-15 5 0,-8 8 0,-20 4 0,-2 6-1,-24-5 1,-12-4-2,-10-5 1,-8-8-3,-3-6-1,-2-13-5,18 4-14,-8-22-9,16-3 0,2-11 0</inkml:trace>
          <inkml:trace contextRef="#ctx0" brushRef="#br1" timeOffset="395072.5969">10325 10017 9,'0'0'7,"0"0"0,0 0 0,0 0-1,0 0 0,-18 25-1,18-25-1,-13 35 1,8-6-1,-10 8 1,2 13 0,-7 17 0,2 22 0,-10 14 0,0 20-1,0 14 1,3 17-2,4 1 0,9 8 0,4-8-1,13-4-1,8-12 1,7-8 0,6-21 0,7-8 0,0-15 0,2-13 0,-2-13-1,0-8 1,-5-14 0,0-5-1,-5-11 0,-3-2 0,-20-21 0,28 22-1,-28-22 1,0 0 0,23 10-1,-23-10 1,0 0 0,0 0-1,0 0-1,10-32-3,-10 32-9,3-35-14,-1 6-1,-7-10-1,0-7 1</inkml:trace>
          <inkml:trace contextRef="#ctx0" brushRef="#br1" timeOffset="395685.6319">10612 10973 5,'0'0'18,"0"0"-6,0 0-1,-5 30 0,5-30-1,23 14 0,-23-14-1,40 13-1,-14-10-2,14 1-1,-2-6-1,11 2-2,-9-7 0,4 0-1,-4-2-1,-4 2 0,-6-2 0,-30 9-2,41-9-2,-41 9-4,0 0-7,23-7-11,-23 7 1,0 0-1</inkml:trace>
          <inkml:trace contextRef="#ctx0" brushRef="#br1" timeOffset="396672.6884">11105 11556 2,'-23'7'21,"23"-7"2,0 0-6,25 0-6,8 2-2,3-6-1,17 4 0,3-7-1,18 2-2,0-1-2,7-1 0,-2-2-2,-1 4 0,-9-2-1,-5 3-1,-11 4-3,-15-5-4,-2 10-11,-36-5-6,28 13-1,-28-13 0</inkml:trace>
          <inkml:trace contextRef="#ctx0" brushRef="#br1" timeOffset="397455.7332">11252 12057 7,'0'0'18,"0"0"-5,0 0-3,0 0-2,-10-30 0,10 30 0,23-22-1,-23 22-1,35-23 0,-7 16-1,0-5 0,5 8-2,0 4 0,3 9-1,0 7 0,-1 14-1,-4 6 0,-6 15 1,-7 3-1,-8 10 1,-10 1-1,-8 1 0,-9-4 0,-4-5 0,-2-12 1,-2-3-1,2-13 1,3-6-2,20-23 2,-16 28 0,16-28-1,0 0 1,41 0 0,-5-3-1,4-1 1,14-1 0,-1 1 0,8-1-1,0 1 0,-2 4 0,-6 0-1,-2 2 1,-8 2-1,-8 1 1,-4 0-1,-6-1 0,-25-4 0,33 7 1,-33-7-1,23 7 0,-23-7 0,0 0 0,23 7-1,-23-7-1,0 0-4,23-3-7,-23 3-15,0 0-1,33 0-1,-33 0 0</inkml:trace>
          <inkml:trace contextRef="#ctx0" brushRef="#br1" timeOffset="396165.6594">11560 10397 12,'0'0'22,"15"30"-8,-15-30-1,-13 57 0,0-21-3,11 24 0,-11-3-1,13 16-1,-10-4-2,10 6-1,-3-6-2,6-1 0,-3-6 0,5-7-1,-7-12 0,4-4-2,1-13 2,-3-4-2,0-22 1,2 23-1,-2-23-1,0 0-2,0 0-6,5-23-8,-5 23-11,13-32 0,-13 32-1,15-38 7</inkml:trace>
          <inkml:trace contextRef="#ctx0" brushRef="#br1" timeOffset="381813.8385">11887 10497 2,'0'0'6,"0"0"-1,0 0-1,0 0-1,0 0 0,0 0-1,0 0-1,0 0 0,0 0-2,0 0-2,0 0-5,0 0-6,0 0 14</inkml:trace>
          <inkml:trace contextRef="#ctx0" brushRef="#br1" timeOffset="335473.1879">12365 10120 1,'0'0'6,"0"0"-1,0 0-1,0 0-1,0 0 0,0 0 0,0 0 0,0 0 0,0 0 0,0 0 0,0 0 0,0 0 0,0 0-1,0 0 0,0 0 0,0 0-1,0 0 0,0 0 0,0 0 0,0 0 0,0 0 0,0 0 0,0 0-1,0 0 1,0 0 0,0 0 0,0 0 0,0 0 0,0 0 0,0 0 1,0 0-2,0 0 1,0 0 0,0 0 0,0 0 0,0 0 0,0 0 0,0 0-1,0 0 1,0 0 0,0 0 0,0 0 0,0 0 0,0 0 0,0 0-1,0 0 1,0 0 0,0 0-1,0 0 1,-15 23 0,15-23 0,0 0-1,-5 21 1,5-21 0,0 0 0,-8 27 0,8-27 0,-5 27 0,5-27 0,-5 37 0,2-14 0,1 7 1,-6 6 0,3 10 1,-8 16 0,-2 6 0,-3 17 0,-4 6 0,-1 8-1,-3 6 1,14 2-1,-6-6 0,10-3-1,8-11 0,8-7 0,7-11 1,10-7-1,1-14 0,4-5 0,1-11 0,2-4 0,0-8 0,-3-6 0,-4-3 0,-26-11-1,40 9-1,-40-9-3,28 7-7,-28-7-15,0 0 0,0 0-1,-28-4-1</inkml:trace>
          <inkml:trace contextRef="#ctx0" brushRef="#br1" timeOffset="336605.2526">12817 10722 6,'-15'-26'18,"15"26"-5,0 0-4,-13-20-2,13 20-2,0 0 0,0 0-1,3 23 0,0 0 0,7 13 0,-3 5 0,6 12 0,-3 0-1,8 4 0,-8-2 0,5-7-2,-7-5 1,10-11-2,-11-7 2,-7-25-1,28 23 0,-28-23-1,41-16 0,-18-5 1,7-6-2,-4-5 1,7-2-1,-5 2 0,0 4 0,-5 8 0,-1 13 0,-22 7 0,41 18 1,-21 7 0,-2 12 1,8 4-1,-1 2 1,3 1 0,-5-5 1,2-5 0,-4-11 2,1-5-1,-22-18 1,39-9 0,-27-16-1,6-5 1,-10-15-2,2-6 1,-3-8-3,-4-1 1,-6 3-2,-4 7 0,2 15-5,-13-1-8,18 36-11,-25-16-2,25 16 1,-16 23-2</inkml:trace>
          <inkml:trace contextRef="#ctx0" brushRef="#br1" timeOffset="241795.83">6353 10445 7,'0'0'15,"0"0"-2,0 0 0,-13-32-2,13 32-1,0 0-1,-23-12-2,23 12-1,-30-2-1,30 2-2,-38 9-1,12 5-1,1 2 0,-5 11-1,-3 1 0,-1 4 1,-1 7-1,-6 2 0,3 5 1,0-1-1,-8 6 1,1-3 0,1 2-1,-4-2 1,0 0 0,0-4-1,2-6 1,-5 1 0,5-4-1,-2-6 1,-3-4-1,-2-6 1,2-5-1,-2-5 1,-1-7-1,1-9-1,2-7 2,0-2-1,8-4 0,2-1 0,3-4 0,5-2 0,8 1 0,2 4 0,10-6 0,1 1-1,9-3 1,0-2 0,6 0-1,5-2 1,2-1-1,10-1 1,3-3-1,13 5 1,-1-1 0,6 6-1,2 3 1,3 6 0,2 1-1,-2 10 1,-3 5 0,3 6 0,-3 7 0,3 7-1,-1 7 1,4 5 0,-1 8 0,8 3 0,2 4 0,-2 3 1,0 4-1,-3 3 0,3-3 1,-2 5 0,-1 0-1,-7-2 2,-3-1-2,0-6 2,0 0-2,-2-7 2,0-3-2,-1-8 1,1-5 0,-3-7-1,3-3 1,-1-6 0,4-5-1,-4-2 1,3-4 0,-2-3-1,-3-2 1,-2 0-1,-6-3 1,-4 3-1,-26 9 0,33-20 0,-33 20-3,0 0-3,0-26-6,0 26-13,0 0-2,-28-4-1,28 4 6</inkml:trace>
          <inkml:trace contextRef="#ctx0" brushRef="#br1" timeOffset="242971.8972">6282 10379 6,'0'0'6,"0"0"-1,0 0 0,-8-21-1,8 21 0,0 0-1,0 0-1,33-28 1,-33 28-1,41-20 0,-11 6 0,3 3 0,3-1 0,2 3-1,0-2 1,-2 4 0,-3 2-1,-8 3 1,-2 2-1,-23 0 1,33 5-1,-33-5 1,0 0-1,28 9 1,-28-9-1,0 0 1,0 0-1,0 0 1,0 0 1,0 0-2,0 0 1,0 0 0,0 0 0,0 0-1,0 0 0,0 0-1,0 0 0,0 0 0,0 0 0,0 0 0,-23-14-1,23 14-1,0 0-2,0 0-1,0 0-5,-25 5-11,25-5-1,-26 0 5,1-5 17</inkml:trace>
          <inkml:trace contextRef="#ctx0" brushRef="#br1" timeOffset="337117.282">14068 11012 21,'0'0'20,"0"0"-6,0 0-1,0 0-2,0 0-3,33 0 0,-8-5-1,16 8-1,-1-10 0,14 5-3,-1-5-1,5 0 0,-7 0-1,-5 0 0,-8 3-1,-7-3-2,-3 7-2,-28 0-6,25-3-11,-25 3-5,0 0 1,0 0-1</inkml:trace>
          <inkml:trace contextRef="#ctx0" brushRef="#br1" timeOffset="337912.3275">15275 10593 12,'0'0'20,"-33"-27"-6,33 27-2,-26-2-2,26 2-2,-38 27-2,18 3 0,-8 2-1,2 14-1,-2 4 0,3 9 0,5-4-2,7 5 1,8-5-1,12-5-1,11-9 2,13-7-2,4-8 1,11-10 0,0-10 1,7-6-1,-5-9 0,-2-4 0,-3-13 0,-10-3-1,-10-10 1,-5-5-1,-13-4 0,-10-4-1,-10-1 0,-11 1-1,-9 8-4,-13 1-4,7 22-12,-15 3-6,10 13 0,-5 3-1</inkml:trace>
          <inkml:trace contextRef="#ctx0" brushRef="#br1" timeOffset="338312.3504">15498 10225 1,'0'0'8,"18"-27"9,-18 27 1,30-7-10,-30 7-1,39 21 1,-22-1 0,14 26 1,-8 9 0,10 25 0,-10 11-1,5 19-1,-11 9-1,1 11-1,-10-4-1,-1 0-1,-9-16-1,-3-10 0,-8-15-1,-2-10 0,-6-17-2,-1-17-4,4-5-7,-10-24-14,28-12-2,-51-16 1,31-12-2</inkml:trace>
          <inkml:trace contextRef="#ctx0" brushRef="#br1" timeOffset="338776.3768">15945 9715 19,'0'0'24,"38"-23"0,-2 19-10,0-10-3,17 10-2,0-8-3,13 8-2,-2-6 0,5 6-3,-6-1-1,-4-2-2,-4 10-5,-16-8-10,-6 10-6,-33-5-2,22 9 0</inkml:trace>
          <inkml:trace contextRef="#ctx0" brushRef="#br1" timeOffset="339016.3907">16466 9692 7,'23'21'24,"-23"-21"1,-7 23-1,-1 2-12,-12 0-2,7 12-3,-10-1-2,5 10-2,0 2 0,3 2-3,5-4 0,7-2-2,11 6-7,-3-11-15,10-7-1,6-12-1,2-8-1</inkml:trace>
          <inkml:trace contextRef="#ctx0" brushRef="#br1" timeOffset="340348.4668">16446 9674 8,'0'0'10,"0"0"-1,0 0 0,23-2-2,-23 2 1,30 2-1,-30-2-1,51 5 0,-23-5-1,10 2 0,-2-4-1,7 2 0,-5-5-1,0 3 0,-5-3 0,-5 3-1,-5-5 1,-23 7-1,28-4 1,-28 4-1,0 0-1,0 0 1,0 0-2,0 0-1,-28 2-4,28-2-7,-25 4-11,25-4-2,0 0 0,-28 14 5</inkml:trace>
          <inkml:trace contextRef="#ctx0" brushRef="#br1" timeOffset="348765.9483">18217 10360 6,'0'0'11,"0"0"0,0 0-1,0 0-1,0 0 0,0 0-1,0 0-2,0 0-1,-23-11-1,23 11-1,-35 2-1,7 3-1,-8 2 0,-12 2-1,-3 0 0,-10 7 0,-8 0 0,-2 7 0,-5 0-1,2-1 1,3 1-1,3 2 0,7-2 0,7-2 1,8-5-1,11-2 0,7-3 1,28-11 0,-36 12-1,36-12 1,0 0 0,0 0 0,0 0 0,0 0-1,0 0 1,0 0 0,0 0 0,0 0 0,0 0 0,0 0 0,0 0 0,0 0 1,31 11-1,-31-11 1,51 9-1,-13-7 1,8 3-1,9 2 1,6 0-1,8-3 1,-3 3-1,8 2 0,-6 0 0,1 1 0,-8 1 0,-8 0 0,-7 3 0,-8-2 0,-10 1 0,-28-13 0,33 30 0,-33-30 0,-2 37-1,-14-15 1,-6 4-1,-11 1 1,-16 1-2,-4 1 1,-8 3-1,-8 5 0,-7-3 0,0 3 1,0-3-1,4-2 1,11 0 1,8-2 0,7-5 0,11-7 1,12 3-1,23-21 1,-8 32 0,8-32 1,49 32-1,-9-18 1,16 2 0,5-5 0,13 0 1,5-1 1,7-4-1,-2-1 0,2-3 1,-7-2-1,0 0-1,-13-4 0,-3 4 0,-17-5-1,-5 3-1,-13 2 1,-5-2-1,-23 2 1,22-3-1,-22 3 1,0 0-2,0 0-3,0 0-9,0 0-11,0 0 0,-2-27-1,2 27 7</inkml:trace>
          <inkml:trace contextRef="#ctx0" brushRef="#br1" timeOffset="349344.9814">18250 9768 8,'5'-21'21,"-5"21"-5,0 0-3,23-11-3,-23 11-2,43-7-1,-15-2 0,13 7-2,-3-8-1,5 6-1,5-3-1,-4 2-1,-4-1-2,-9 1-2,-1 3-3,-30 2-8,28-7-9,-28 7-1,0 0 0</inkml:trace>
          <inkml:trace contextRef="#ctx0" brushRef="#br1" timeOffset="349663.9997">18807 9480 6,'17'-25'24,"-17"25"0,0 0-1,0 0-12,0 0-2,0 0-4,0 0 0,0 0-2,-2 38 1,-1-10-1,3 9 1,-2-1-1,2 8 0,-5 1-1,2 1-3,3-3-1,-8-8-8,11-3-15,-3-5-2,0-27 0,-3 28 0</inkml:trace>
        </inkml:traceGroup>
        <inkml:traceGroup>
          <inkml:annotationXML>
            <emma:emma xmlns:emma="http://www.w3.org/2003/04/emma" version="1.0">
              <emma:interpretation id="{3DC3F60A-23ED-4532-88C2-6618D17464E3}" emma:medium="tactile" emma:mode="ink">
                <msink:context xmlns:msink="http://schemas.microsoft.com/ink/2010/main" type="inkWord" rotatedBoundingBox="20289,14606 25028,14474 25116,17616 20376,17748"/>
              </emma:interpretation>
              <emma:one-of disjunction-type="recognition" id="oneOf5">
                <emma:interpretation id="interp25" emma:lang="en-US" emma:confidence="0">
                  <emma:literal>(4-057</emma:literal>
                </emma:interpretation>
                <emma:interpretation id="interp26" emma:lang="en-US" emma:confidence="0">
                  <emma:literal>(4-05,</emma:literal>
                </emma:interpretation>
                <emma:interpretation id="interp27" emma:lang="en-US" emma:confidence="0">
                  <emma:literal>(4-0257</emma:literal>
                </emma:interpretation>
                <emma:interpretation id="interp28" emma:lang="en-US" emma:confidence="0">
                  <emma:literal>(4-057,</emma:literal>
                </emma:interpretation>
                <emma:interpretation id="interp29" emma:lang="en-US" emma:confidence="0">
                  <emma:literal>(4-057)</emma:literal>
                </emma:interpretation>
              </emma:one-of>
            </emma:emma>
          </inkml:annotationXML>
          <inkml:trace contextRef="#ctx0" brushRef="#br1" timeOffset="350876.069">19904 9967 2,'0'0'19,"-18"-21"-2,18 21-6,0 0-2,0 0-1,0 0-1,-25 9 1,17 12-1,-9 4 0,-1 16 0,-13 12-1,3 25 0,-15 13 0,3 14-2,-4 10-1,6 4 0,5 2-1,8-5-2,7-3 1,18-15-1,10-11 1,13-12-1,10-13 0,8-5 1,2-11-1,5-5 1,-2-11-1,-5-10-1,-1 1-3,-14-12-3,4 5-9,-30-14-11,26 11 0,-26-11-1,0 0 3</inkml:trace>
          <inkml:trace contextRef="#ctx0" brushRef="#br1" timeOffset="351756.1193">20217 10497 6,'2'-25'22,"-2"25"1,-2-25-7,2 25-3,0 0-4,0 0-3,0 0-1,0 21 0,-3 8-1,3 19-1,-5 3-1,5 13 0,0 2 0,3 7 0,-1-6-1,6-10-1,-3-11 1,5-10 0,5-13-1,-15-23 1,33 21 0,-10-24-1,0-10 1,5-8-1,3-4 0,2-5 0,-5 0-1,5 3 0,-5 4 0,-6 7-1,1 11 1,-23 5-1,41 23 1,-23 0 0,0 7 0,-1 2 1,-1 0 0,1-5 0,-1-1 1,-16-26 1,28 27 0,-28-27 1,25-2-1,-25 2 1,28-39 1,-10 5-1,-6-17-1,9-8 0,-3-8 0,2 1-1,-7 0 0,2 6-1,-2 8-1,-6 6-1,6 23-5,-11 3-6,-2 20-14,0 0-1,21 25 0,-11-5-1</inkml:trace>
          <inkml:trace contextRef="#ctx0" brushRef="#br1" timeOffset="356144.3703">21241 10875 12,'0'0'11,"0"0"-1,0 0-1,0 0-1,0 0-1,0 0 1,0 0-2,0 0 1,28-16-1,-3 16 1,3-9-2,13 6 1,2-6-1,13 5-1,-5-6-1,5 6 0,-8-3-2,-2 2 0,-8 3 0,-5 0-1,-33 2 0,38-2 0,-38 2-1,0 0-2,0 0-3,0 0-6,0 0-13,0 0 0,0 0 0,0 0 3</inkml:trace>
          <inkml:trace contextRef="#ctx0" brushRef="#br1" timeOffset="356668.4003">22333 10319 1,'0'0'14,"0"0"6,-15-27-4,15 27-7,0 0-1,-28-5-2,28 5 0,-40 37-1,17-1 0,-13 8 0,-4 13-1,-1 7 0,0 7 0,-2 2-1,10 0-1,13-4-1,12-8 0,11-10 0,14-5-1,9-14 1,14-5 0,6-11 0,10-7 1,-5-7-1,2-4 1,-2-12 0,-3-2 0,-4-9 0,-6-4 1,-8-10-1,-7-9 0,-8-7 0,-7-7 0,-11-4-1,-4-3 0,-9 5-1,-4 0-2,2 16-2,-10-2-6,11 20-15,-6 9-2,0 12-2,0 7 0</inkml:trace>
          <inkml:trace contextRef="#ctx0" brushRef="#br1" timeOffset="357164.4287">22633 9933 15,'0'0'15,"0"0"-2,8-28-2,-8 28-2,0 0 0,28 12 0,-28-12-1,38 43-1,-10-4 0,13 23 0,-3 9-1,7 20 0,-6 7-2,6 12 0,-9-2-1,-6 1 0,-14-8-1,-6-10 0,-13-10 0,-9-13-1,-11-6 0,-5-7 0,-8-10-2,-7-6-1,5-2-2,-10-14-7,17 4-13,-7-8-5,13-10 0,25-9 0</inkml:trace>
          <inkml:trace contextRef="#ctx0" brushRef="#br1" timeOffset="357768.4632">23119 9214 7,'0'0'19,"-21"-22"-1,21 22-5,0 0 0,0 0-4,26 2-1,-26-2-1,48 9-2,-17-9 1,12 9-2,0-7-1,5 1-1,3-3 0,-5 0-2,-1-3 0,-14-1-2,5 4-3,-36 0-5,40-7-7,-40 7-8,0 0 0,0 0 0</inkml:trace>
          <inkml:trace contextRef="#ctx0" brushRef="#br1" timeOffset="358016.4774">23518 9212 19,'0'0'22,"0"0"-1,-13 32-6,-5-9-4,13 18-3,-13 0-1,11 17-1,-11-1 0,13 7-2,-3 0-1,6 0-2,-1-5-1,1-11-3,7-2-7,-5-9-15,2-10-1,-2-27-1,8 21-1</inkml:trace>
          <inkml:trace contextRef="#ctx0" brushRef="#br1" timeOffset="360301.608">23479 9182 10,'0'0'9,"0"0"0,23 3 0,-23-3-1,0 0 0,0 0-1,44 16 1,-22-19-1,22 8 1,-6-10-2,20 8 1,-2-12-2,13 4 0,-8-6-1,2 4-1,-12-5-1,-5 5 0,-11 1 0,-4 1 0,-31 5 0,28-2 0,-28 2 1,0 0-1,0 0 0,0 0 0,0 0-1,0 0 0,0 0-1,0 0 1,0 0-1,0 0 0,0 0 0,0 0 0,0 0-2,0 0-5,0 0-14,0 0-7,-23 20 0,23-20-1</inkml:trace>
          <inkml:trace contextRef="#ctx0" brushRef="#br1" timeOffset="401911.9881">23952 10067 9,'0'0'8,"0"0"0,0 0-1,0 0-1,0 0-1,0 0 0,0 0-1,0 0 0,0 0-1,0 0-1,0 0 0,0 0 1,0 0-1,0 0 0,18 26 1,-18-26 0,33 36 0,-8-6 1,3 0-1,8 13 0,-6 12 1,8 11-2,-7 14 1,-1 10-1,-12 10 0,-5 5 0,-11 12 0,-7 4-1,-10-6 0,-8-1 1,-5-7-1,-5-1 0,0-8 0,-2 0 0,-3-9 0,2-2 0,3-2-1,0-7 1,5-7-1,0-10 1,5-6-1,0-9 1,6-12-1,-1-4 1,18-30-1,-28 32 1,28-32-1,0 0 1,-23 21-1,23-21 1,0 0-1,0 0 1,0 0-1,0 0 1,0 0-1,0 0 1,0 0-1,0 0-1,0 0-2,-25-7-13,25 7-10,0 0-2,0 0 0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27:09.7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BC2285F-AB7D-4B68-989E-CAF4DD21C496}" emma:medium="tactile" emma:mode="ink">
          <msink:context xmlns:msink="http://schemas.microsoft.com/ink/2010/main" type="inkDrawing" rotatedBoundingBox="10603,12577 11551,12650 11494,13393 10546,13320" semanticType="callout" shapeName="Other">
            <msink:sourceLink direction="with" ref="{A3BEB34F-CA6D-451A-AE40-D0A3275D9100}"/>
            <msink:sourceLink direction="with" ref="{7A3B19AD-8E93-4B77-98CB-B247619F6B83}"/>
          </msink:context>
        </emma:interpretation>
      </emma:emma>
    </inkml:annotationXML>
    <inkml:trace contextRef="#ctx0" brushRef="#br0">0 55 1,'0'0'27,"15"27"1,-12 12 0,-8 11-20,18 23-3,-3 3 0,13 11 0,-3-10-3,11-1 1,2-17-2,5-13 1,0-21-1,5-13 0,-2-19-1,-1-16-1,-2-14 1,-5-11-2,0-7 1,-2-2-1,-6 7 1,1 7 0,-6 11 1,3 20 1,0 19 0,5 20 1,0 10-1,5 11 2,2-2-1,3-1 1,-7-8-1,5-9 1,-9-19 0,1-14 0,-10-20-1,0-12-1,-13-15 0,-2-19-4,2-2-7,-21-17-20,1-1 0,-8-3-2,-2 10 1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33:21.60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1DC7169-C7EA-495C-8697-B2E3FD8A6416}" emma:medium="tactile" emma:mode="ink">
          <msink:context xmlns:msink="http://schemas.microsoft.com/ink/2010/main" type="inkDrawing" rotatedBoundingBox="12583,6824 17428,6388 17434,6457 12589,6892" semanticType="underline" shapeName="Other">
            <msink:sourceLink direction="with" ref="{07723F89-983E-4926-812D-07E6C4EDC933}"/>
          </msink:context>
        </emma:interpretation>
      </emma:emma>
    </inkml:annotationXML>
    <inkml:trace contextRef="#ctx0" brushRef="#br0">0 455 5,'38'-2'7,"5"2"-2,0-4 1,8 1-1,8-1 0,9-3-1,1-2 0,10-3 0,5-1 0,7 1-1,6-4 1,9 2-1,1-4 0,12 4 1,6-6-1,5 6 1,2-4-1,5 2 0,8-3 0,2 6 0,-2-1-1,5 3 0,0-3 0,5 5 0,0-3 0,7 5 0,-7 1 0,3-1 0,-3-2 0,0 2 0,-8-5 1,1 5-1,-8-2 0,-6-2 0,-9-1 1,-3 3-1,-13-2 0,-7 2 0,-14-3 1,-11 3-1,-16 0 0,-3 2 0,-17 3 0,-8-1-1,-10 0 0,-23 5 0,25-2 0,-25 2-2,0 0-1,0 0-3,0 0-7,-41 12-18,16-6-2,-11-1-1,-2-3 11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1:32:29.1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A410B0D-B079-4FBA-A213-1A9C8F20EBE9}" emma:medium="tactile" emma:mode="ink">
          <msink:context xmlns:msink="http://schemas.microsoft.com/ink/2010/main" type="writingRegion" rotatedBoundingBox="1142,4577 25196,4511 25227,15991 1174,16057"/>
        </emma:interpretation>
      </emma:emma>
    </inkml:annotationXML>
    <inkml:traceGroup>
      <inkml:annotationXML>
        <emma:emma xmlns:emma="http://www.w3.org/2003/04/emma" version="1.0">
          <emma:interpretation id="{88E8D89A-5D30-470B-A064-24C8616FC021}" emma:medium="tactile" emma:mode="ink">
            <msink:context xmlns:msink="http://schemas.microsoft.com/ink/2010/main" type="paragraph" rotatedBoundingBox="1880,5011 16343,4476 16434,6934 1971,74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58DED3-AFA9-43C6-B85C-52BD4895CFD0}" emma:medium="tactile" emma:mode="ink">
              <msink:context xmlns:msink="http://schemas.microsoft.com/ink/2010/main" type="line" rotatedBoundingBox="1880,5011 16343,4476 16434,6934 1971,7469"/>
            </emma:interpretation>
          </emma:emma>
        </inkml:annotationXML>
        <inkml:traceGroup>
          <inkml:annotationXML>
            <emma:emma xmlns:emma="http://www.w3.org/2003/04/emma" version="1.0">
              <emma:interpretation id="{DF9F62EB-8BC8-4216-AEA0-611698580476}" emma:medium="tactile" emma:mode="ink">
                <msink:context xmlns:msink="http://schemas.microsoft.com/ink/2010/main" type="inkWord" rotatedBoundingBox="1885,5140 4949,5027 5017,6873 1953,6986"/>
              </emma:interpretation>
              <emma:one-of disjunction-type="recognition" id="oneOf0">
                <emma:interpretation id="interp0" emma:lang="en-US" emma:confidence="0">
                  <emma:literal>paw)</emma:literal>
                </emma:interpretation>
                <emma:interpretation id="interp1" emma:lang="en-US" emma:confidence="0">
                  <emma:literal>Paws</emma:literal>
                </emma:interpretation>
                <emma:interpretation id="interp2" emma:lang="en-US" emma:confidence="0">
                  <emma:literal>Pawl</emma:literal>
                </emma:interpretation>
                <emma:interpretation id="interp3" emma:lang="en-US" emma:confidence="0">
                  <emma:literal>Paw</emma:literal>
                </emma:interpretation>
                <emma:interpretation id="interp4" emma:lang="en-US" emma:confidence="0">
                  <emma:literal>Paw)</emma:literal>
                </emma:interpretation>
              </emma:one-of>
            </emma:emma>
          </inkml:annotationXML>
          <inkml:trace contextRef="#ctx0" brushRef="#br0">-2-7 2,'-3'-23'23,"3"23"-7,0 23-3,11 18-1,-11 14-2,7 27 1,-7 14-2,10 32 0,-5 7-3,6 18-2,-4-4-1,3 2-1,-2-16-1,0-12 0,-1-20-1,1-23 0,-3-18 0,-5-21-1,2-20-1,-2-21-3,-10-23-3,-2-27-5,4-5-10,-7-21-6,-1-15 0,-1-19 18</inkml:trace>
          <inkml:trace contextRef="#ctx0" brushRef="#br0" timeOffset="299.017">49-69 1,'15'-41'14,"5"6"13,1 3 0,-1 0-14,21 21-4,-3 2-2,13 13-1,-1 12-2,4 16 0,-3 10-1,-3 15 0,-10 9-1,-8 12 0,-14-3 0,-11 8 0,-18-6 0,-10-3-1,-17-6 0,-6-6 0,-13-7-1,-2-9-1,0-3-3,-5-13-5,16 2-10,-1-12-12,7-8 1,6-10-1</inkml:trace>
          <inkml:trace contextRef="#ctx0" brushRef="#br0" timeOffset="616.0353">1324-323 1,'10'-23'24,"-10"23"3,-43 32 0,13 21-16,-19 18-3,6 25-2,-10 11-1,2 21 0,0 3-1,13 1-1,8 1-1,14-12-2,11-13 0,10-17-2,16-11-1,2-23-5,20-6-8,-5-19-14,10-19 0,-2-15 0</inkml:trace>
          <inkml:trace contextRef="#ctx0" brushRef="#br0" timeOffset="1148.0657">1520 311 6,'-23'-28'30,"23"28"-2,-23-18 2,23 18-22,-15 27-2,12 8-2,11 15-1,-5 5-1,9 13 1,-2 10-1,11 4-2,-3-4 1,7-9-1,-2-10 0,2-13 0,1-12 0,2-15-1,0-22 1,2-17 0,1-15-1,-1-10 0,3-6 0,0-1 0,0 1 0,-5 6 0,-3 13 0,-25 32 0,46-9 1,-23 29 0,-3 21 0,6 7 0,7 7 1,0 2-1,2-2 1,4-7 0,-6-13 0,2-12 0,1-26 0,-1-20 2,-7-16-2,-5-11 1,-5-18-1,0-10 0,-6-14-1,-6-8 0,-6 4-3,-13 4-3,10 24-9,-17-1-15,2 21-1,-7 14 0,-1 13 20</inkml:trace>
          <inkml:trace contextRef="#ctx0" brushRef="#br0" timeOffset="1429.0818">2353-220 1,'18'-23'26,"-18"23"2,46-11 0,-8 38-19,-2 14-2,14 30-2,-1 12 0,12 19 0,-8 11-2,11 10 0,-3 0-1,0 3-1,-8-14-1,-5-9 0,-12-16 0,-8-14-3,-11-6-2,-22-19-9,-10-14-16,-10-11-1,-11-12 0,-7-11 23</inkml:trace>
        </inkml:traceGroup>
        <inkml:traceGroup>
          <inkml:annotationXML>
            <emma:emma xmlns:emma="http://www.w3.org/2003/04/emma" version="1.0">
              <emma:interpretation id="{E4D9174D-3116-41C8-8DD5-AE17EC656F5E}" emma:medium="tactile" emma:mode="ink">
                <msink:context xmlns:msink="http://schemas.microsoft.com/ink/2010/main" type="inkWord" rotatedBoundingBox="6043,5666 7436,5614 7469,6529 6077,6581"/>
              </emma:interpretation>
              <emma:one-of disjunction-type="recognition" id="oneOf1">
                <emma:interpretation id="interp5" emma:lang="en-US" emma:confidence="0">
                  <emma:literal>a</emma:literal>
                </emma:interpretation>
                <emma:interpretation id="interp6" emma:lang="en-US" emma:confidence="0">
                  <emma:literal>&lt;</emma:literal>
                </emma:interpretation>
                <emma:interpretation id="interp7" emma:lang="en-US" emma:confidence="0">
                  <emma:literal>•</emma:literal>
                </emma:interpretation>
                <emma:interpretation id="interp8" emma:lang="en-US" emma:confidence="0">
                  <emma:literal>&amp;</emma:literal>
                </emma:interpretation>
                <emma:interpretation id="interp9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2268.1297">5100 194 13,'0'0'21,"-7"34"-8,-6 12-2,-18 4 0,6 23-1,-18 5-2,5 18-1,-16-7-1,1 1-2,-8-15 0,3-2-1,-9-18 0,4-9-2,-3-23 2,2-14-3,1-18 2,4-12 0,6-13-2,7-10 1,8-8-1,8-3 0,7-2-1,10 2 1,16 5-1,7 8 0,10 10 0,11 10 0,9 8 0,6 9 1,7 12-1,8 9 1,5 9 0,6 10 0,-4 13 0,6 4 0,0 5 0,-1 5-1,3-5 2,3-2-2,-5-7 1,-5-4 0,-1-19 0,-2-5 1,-7-10-1,-6-10-1,0-5-3,-17-13-8,0-1-18,-11-1 0,-12-5-1,-6 2 24</inkml:trace>
        </inkml:traceGroup>
        <inkml:traceGroup>
          <inkml:annotationXML>
            <emma:emma xmlns:emma="http://www.w3.org/2003/04/emma" version="1.0">
              <emma:interpretation id="{72D22DED-37C2-4ACD-AEC3-7A98D790E8E5}" emma:medium="tactile" emma:mode="ink">
                <msink:context xmlns:msink="http://schemas.microsoft.com/ink/2010/main" type="inkWord" rotatedBoundingBox="8221,5469 11635,5343 11701,7109 8286,7236"/>
              </emma:interpretation>
              <emma:one-of disjunction-type="recognition" id="oneOf2">
                <emma:interpretation id="interp10" emma:lang="en-US" emma:confidence="1">
                  <emma:literal>exp.</emma:literal>
                </emma:interpretation>
                <emma:interpretation id="interp11" emma:lang="en-US" emma:confidence="0">
                  <emma:literal>exp</emma:literal>
                </emma:interpretation>
                <emma:interpretation id="interp12" emma:lang="en-US" emma:confidence="0">
                  <emma:literal>exp'</emma:literal>
                </emma:interpretation>
                <emma:interpretation id="interp13" emma:lang="en-US" emma:confidence="0">
                  <emma:literal>exp,</emma:literal>
                </emma:interpretation>
                <emma:interpretation id="interp14" emma:lang="en-US" emma:confidence="0">
                  <emma:literal>expo</emma:literal>
                </emma:interpretation>
              </emma:one-of>
            </emma:emma>
          </inkml:annotationXML>
          <inkml:trace contextRef="#ctx0" brushRef="#br0" timeOffset="4132.2364">6358 917 16,'-33'0'11,"33"0"0,0 0 0,0 0-2,0 0-2,53-12 0,-17-2-1,20-2 1,7-13-2,11-1-2,5-11 0,2-5-2,0-4 1,-7-3-2,-5-6 1,-16-3-1,-12 0 0,-16-2 0,-15 2 0,-17 3 0,-16 11 0,-10 7-1,-8 16 1,-10 9-1,-5 18 1,1 9-1,-1 14 1,7 14 0,6 5 1,5 8-1,10 1 1,13 6 0,7-4 0,16 5 1,7-5-1,13-3 0,8-1 1,7-6-1,8-8 0,7-5 1,3-7-1,3-7 0,2-6-1,0-12 0,0 0-2,-8-14-2,3 12-4,-18-21-7,3 2-13,-5-1-2,-11-8 5</inkml:trace>
          <inkml:trace contextRef="#ctx0" brushRef="#br0" timeOffset="4381.2506">7522 265 1,'0'0'13,"0"0"14,0 0 0,35 34-17,-9-6-4,12 15 0,3 3-1,7 11 0,5-2-1,6 7-2,-9-3-1,4-4-1,-6-5-3,-5-20-4,0 2-7,-9-18-14,-7-19 0,-27 5 2</inkml:trace>
          <inkml:trace contextRef="#ctx0" brushRef="#br0" timeOffset="4601.2632">8060 249 1,'-15'20'14,"-10"8"14,-3 13 0,5 16-17,-15 5-3,5 25-2,-13 0-1,5 9-2,-2-5-1,5-6-4,10-1-4,-5-17-14,10-10-8,13-20-2,10-37 11</inkml:trace>
          <inkml:trace contextRef="#ctx0" brushRef="#br0" timeOffset="5184.2966">8193 356 1,'58'-29'25,"1"1"2,1 10-14,12 18 0,-6 4-4,5 24-1,-15 4-2,0 16 0,-21 4-3,-4 10 1,-21 0-2,-15 7 1,-23-5-1,-10-7 0,-18-5-2,-10-13-3,2 0-9,-12-16-18,2-9 0,6-26-2,4-8 16</inkml:trace>
          <inkml:trace contextRef="#ctx0" brushRef="#br0" timeOffset="4908.2807">8200 347 1,'0'0'12,"0"0"15,18 30 2,-23-5-20,5 35-1,-8 13 0,8 27 0,-5 8-2,10 20-2,-2 2-1,7 7-1,0-4-1,3-7-1,5-19-2,-6-22-2,6-12-3,-13-32-6,8-16-12,-13-25-5,-3-20 0,-7-19 24</inkml:trace>
          <inkml:trace contextRef="#ctx0" brushRef="#br0" timeOffset="47378.7098">9692-92 1,'0'0'5,"0"0"0,0 0-1,0 0-1,0 0-1,0 0 0,0 0-1,0 0 0,0 0 1,0 0 0,0 0 0,0 0 0,0 0 0,0 0 1,0 0-1,0 0 0,0 0-1,0 0 0,0 0 0,0 0-1,0 0 0,0 0 0,0 0 0,0 0 0,0 0 0,0 0 0,0 0-1,0 0-3,0 0-8,0 0-8,0 0 14,0 0 6</inkml:trace>
        </inkml:traceGroup>
        <inkml:traceGroup>
          <inkml:annotationXML>
            <emma:emma xmlns:emma="http://www.w3.org/2003/04/emma" version="1.0">
              <emma:interpretation id="{07723F89-983E-4926-812D-07E6C4EDC933}" emma:medium="tactile" emma:mode="ink">
                <msink:context xmlns:msink="http://schemas.microsoft.com/ink/2010/main" type="inkWord" rotatedBoundingBox="12773,4608 16343,4476 16410,6300 12841,6432">
                  <msink:destinationLink direction="with" ref="{71DC7169-C7EA-495C-8697-B2E3FD8A6416}"/>
                </msink:context>
              </emma:interpretation>
              <emma:one-of disjunction-type="recognition" id="oneOf3">
                <emma:interpretation id="interp15" emma:lang="en-US" emma:confidence="0">
                  <emma:literal>www</emma:literal>
                </emma:interpretation>
                <emma:interpretation id="interp16" emma:lang="en-US" emma:confidence="0">
                  <emma:literal>win</emma:literal>
                </emma:interpretation>
                <emma:interpretation id="interp17" emma:lang="en-US" emma:confidence="0">
                  <emma:literal>"war</emma:literal>
                </emma:interpretation>
                <emma:interpretation id="interp18" emma:lang="en-US" emma:confidence="0">
                  <emma:literal>wow</emma:literal>
                </emma:interpretation>
                <emma:interpretation id="interp19" emma:lang="en-US" emma:confidence="0">
                  <emma:literal>whew</emma:literal>
                </emma:interpretation>
              </emma:one-of>
            </emma:emma>
          </inkml:annotationXML>
          <inkml:trace contextRef="#ctx0" brushRef="#br0" timeOffset="42940.4561">12121-785 2,'0'0'22,"-33"-14"-6,33 14-4,0 0-1,0 0-1,0 0-2,0 0-1,38 0 0,-10-2-1,15 4-1,6-4 0,12 4-2,5-6-1,5 2 0,0-8-1,3 4 0,-3-4-1,-5-1-1,-5 2-2,-13-3-1,-2 10-3,-21-12-6,6 14-10,-31 0-6,0 0 0,0 0 19</inkml:trace>
          <inkml:trace contextRef="#ctx0" brushRef="#br0" timeOffset="43185.4701">12672-895 1,'0'0'10,"-35"28"17,35-28-1,-23 46-15,10-14-2,13 16-1,-12-3 0,12 12-3,-11-6 0,9 4-2,-3-5 0,2-4-4,1-10 1,-1-8-5,13 2-6,-10-30-15,8 29-4,-8-29 1,28-4 16</inkml:trace>
          <inkml:trace contextRef="#ctx0" brushRef="#br0" timeOffset="44044.5192">13417-90 5,'0'0'26,"-8"-25"-8,8 25-3,0 0-3,0 0-2,-10 28-2,5 4-1,10 20-2,-7 5-1,7 12 1,2 2-3,3 2 0,3-7-2,5-8 1,-3-15 0,6-9 0,1-15 0,6-15 0,3-11-1,-1-11 0,6-12 0,2-13-1,5-3 0,-2-11-1,2 9 0,-7-2 0,-3 13 0,-8 12 1,-2 18-1,-23 7 2,33 41-1,-18 3 1,1 6 0,1 9 1,1-1-1,5-1 2,0-14-1,5-4 2,-3-21-1,6-6 0,-1-21 1,6-14-1,-3-14 1,2-15-1,-2-17 0,0-9-1,-5-6 1,0-1-1,-12 0 1,-4 10-1,-4 9 1,-3 11-1,-5 16 0,0 11-2,0 28-1,0 0-5,0 0-10,0 0-15,-20 37-1,12-14 0,-2 4 15</inkml:trace>
          <inkml:trace contextRef="#ctx0" brushRef="#br0" timeOffset="41659.3828">10939 267 19,'0'0'14,"0"0"-2,-22-23 0,22 23-2,0 0-1,-8 35-1,-2-3-2,10 16-1,-5 6-1,7 13 0,-2 8-2,8 5 1,0-7-2,7-6 0,3-15 0,2-10 1,5-17-1,6-14 0,2-25-1,2-11-1,1-14 0,2-11-1,0-7 0,0-9-1,-5 4 1,-5 2-1,-5 17 1,-5 11 1,-18 32 1,28-9 0,-15 34 0,-1 16 1,4 19-1,4 10 2,8 1 0,5 3 0,5-10 0,5-10 1,-2-17 1,7-12 0,-2-29-1,5-19 1,-8-21-1,-2-11 0,-8-20-1,-3-10 0,-12-8-1,-3-1 0,-12 0 0,-11 12-1,-5 13 0,-2 10-1,5 22-4,-8 7-6,18 30-21,0 0 0,-23 32 0,16-6 8</inkml:trace>
        </inkml:traceGroup>
      </inkml:traceGroup>
    </inkml:traceGroup>
    <inkml:traceGroup>
      <inkml:annotationXML>
        <emma:emma xmlns:emma="http://www.w3.org/2003/04/emma" version="1.0">
          <emma:interpretation id="{B963577A-6A09-4702-865B-E7039EF92474}" emma:medium="tactile" emma:mode="ink">
            <msink:context xmlns:msink="http://schemas.microsoft.com/ink/2010/main" type="paragraph" rotatedBoundingBox="12976,7407 16444,6683 16706,7937 13238,86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DA28FCE-DAAE-4815-81D8-C86A6A6FC766}" emma:medium="tactile" emma:mode="ink">
              <msink:context xmlns:msink="http://schemas.microsoft.com/ink/2010/main" type="line" rotatedBoundingBox="12976,7407 16444,6683 16706,7937 13238,8661"/>
            </emma:interpretation>
          </emma:emma>
        </inkml:annotationXML>
        <inkml:traceGroup>
          <inkml:annotationXML>
            <emma:emma xmlns:emma="http://www.w3.org/2003/04/emma" version="1.0">
              <emma:interpretation id="{A450E1F0-8FA5-43B8-A621-5CE700026B53}" emma:medium="tactile" emma:mode="ink">
                <msink:context xmlns:msink="http://schemas.microsoft.com/ink/2010/main" type="inkWord" rotatedBoundingBox="12976,7407 16444,6683 16706,7937 13238,8661"/>
              </emma:interpretation>
              <emma:one-of disjunction-type="recognition" id="oneOf4">
                <emma:interpretation id="interp20" emma:lang="en-US" emma:confidence="0">
                  <emma:literal>2+2</emma:literal>
                </emma:interpretation>
                <emma:interpretation id="interp21" emma:lang="en-US" emma:confidence="1">
                  <emma:literal>2 e 2</emma:literal>
                </emma:interpretation>
                <emma:interpretation id="interp22" emma:lang="en-US" emma:confidence="0">
                  <emma:literal>2 +2</emma:literal>
                </emma:interpretation>
                <emma:interpretation id="interp23" emma:lang="en-US" emma:confidence="0">
                  <emma:literal>2 22</emma:literal>
                </emma:interpretation>
                <emma:interpretation id="interp24" emma:lang="en-US" emma:confidence="0">
                  <emma:literal>22</emma:literal>
                </emma:interpretation>
              </emma:one-of>
            </emma:emma>
          </inkml:annotationXML>
          <inkml:trace contextRef="#ctx0" brushRef="#br0" timeOffset="53356.0518">11056 2012 1,'28'-14'12,"10"-6"-3,18 1-1,3-1 1,17 2-2,0-3 0,13 10-1,-10-1-2,-3 14 0,-10 10 0,-12 11-1,-19 11 0,-17 14-1,-28 16 1,-18 9 0,-23 5 0,-10 4-1,-15-2 1,0-4-2,-3-12 2,8-5-2,10-20 0,15-4 1,15-15-1,31-20 1,-17 28 1,17-28-1,45 9 0,4-9 0,9-7 1,21 2-1,2-6 0,11-1 0,2-1-1,-3 1-1,-12 1 1,-13 2-1,-13 2-1,-20 0-1,-2 9-5,-31-2-9,0 0-14,0 0 0,-26-14-1</inkml:trace>
          <inkml:trace contextRef="#ctx0" brushRef="#br0" timeOffset="53800.0772">12627 1998 1,'0'0'8,"0"0"18,5-23-9,30 23-8,-2-4-1,23 6 0,3-6-1,19 4-1,6-3-1,15 3-1,-5-2-2,3 0-1,0-3 0,-8 1-2,-11 4-2,-17-7-3,-5 9-7,-33-4-13,-23 2-1,0 0 1</inkml:trace>
          <inkml:trace contextRef="#ctx0" brushRef="#br0" timeOffset="54101.0944">13143 1994 1,'-34'4'11,"34"-4"15,0 0 2,-38 30-16,36 2-4,-8-2-1,10 18 0,-13 2 1,15 14-2,-2-2 0,8 7-2,2-5 0,6-3-1,1-1-1,6-5 0,5-14-1,5-5 0,5-6 0,0-9-1,13-8-1,0-6-1,10-4-2,-10-13-5,15 6-12,-13-12-10,-10-5-1,-4-2 1</inkml:trace>
          <inkml:trace contextRef="#ctx0" brushRef="#br0" timeOffset="54672.127">13933 1470 1,'-31'-18'16,"31"18"9,0 0-11,-12-21-2,12 21-3,0 0-2,45-20 0,-19 10-2,14 8-1,-2-2-1,8 8 0,0 8-1,-5 10-1,-8 10 0,-13 12 0,-10 6-1,-12 5 1,-11 0 0,-7 0 0,-8-5 0,2-6 0,3-12 0,6-7 0,17-25 0,-8 25 0,8-25 1,51 0-1,-6-9 0,11 0 1,3-5-1,9-2 0,1 2-2,-10-2-5,1 12-15,-21-3-10,-11 2 0,-28 5-1</inkml:trace>
        </inkml:traceGroup>
      </inkml:traceGroup>
    </inkml:traceGroup>
    <inkml:traceGroup>
      <inkml:annotationXML>
        <emma:emma xmlns:emma="http://www.w3.org/2003/04/emma" version="1.0">
          <emma:interpretation id="{7DE36E73-285D-4C3F-BA9D-FF495FD288F6}" emma:medium="tactile" emma:mode="ink">
            <msink:context xmlns:msink="http://schemas.microsoft.com/ink/2010/main" type="paragraph" rotatedBoundingBox="1311,10471 9195,10534 9181,12231 1297,121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F12272-CB3A-4896-BCAF-6692568EDBCF}" emma:medium="tactile" emma:mode="ink">
              <msink:context xmlns:msink="http://schemas.microsoft.com/ink/2010/main" type="line" rotatedBoundingBox="1311,10471 9195,10534 9181,12231 1297,12168"/>
            </emma:interpretation>
          </emma:emma>
        </inkml:annotationXML>
        <inkml:traceGroup>
          <inkml:annotationXML>
            <emma:emma xmlns:emma="http://www.w3.org/2003/04/emma" version="1.0">
              <emma:interpretation id="{5843E119-716E-4721-9193-C67181A473C0}" emma:medium="tactile" emma:mode="ink">
                <msink:context xmlns:msink="http://schemas.microsoft.com/ink/2010/main" type="inkWord" rotatedBoundingBox="1311,10471 6670,10514 6656,12211 1297,12168"/>
              </emma:interpretation>
              <emma:one-of disjunction-type="recognition" id="oneOf5">
                <emma:interpretation id="interp25" emma:lang="en-US" emma:confidence="0">
                  <emma:literal>P(wID)</emma:literal>
                </emma:interpretation>
                <emma:interpretation id="interp26" emma:lang="en-US" emma:confidence="0">
                  <emma:literal>PCW ID)</emma:literal>
                </emma:interpretation>
                <emma:interpretation id="interp27" emma:lang="en-US" emma:confidence="0">
                  <emma:literal>P(w ID)</emma:literal>
                </emma:interpretation>
                <emma:interpretation id="interp28" emma:lang="en-US" emma:confidence="0">
                  <emma:literal>P(w/D)</emma:literal>
                </emma:interpretation>
                <emma:interpretation id="interp29" emma:lang="en-US" emma:confidence="0">
                  <emma:literal>Pew ID)</emma:literal>
                </emma:interpretation>
              </emma:one-of>
            </emma:emma>
          </inkml:annotationXML>
          <inkml:trace contextRef="#ctx0" brushRef="#br1" timeOffset="74952.2871">-584 5207 23,'61'-44'26,"8"1"-13,14 18 1,-9-3-5,12 19 0,-14 5-4,1 15 0,-14 12-1,-3 16-1,-21 2 1,-7 14-2,-23 0 1,-12 9-1,-21 0 0,-16 2-1,-19-6 0,-11-1 0,-4-2-2,-6-9-1,5-2-5,-2-16-10,15 2-13,15-19 0,20-6-1</inkml:trace>
          <inkml:trace contextRef="#ctx0" brushRef="#br1" timeOffset="74616.2677">-592 5138 11,'0'0'18,"-7"-39"-5,7 39 1,-3-20-3,3 20 0,0 0-1,0 52-3,-10-8 0,10 24-1,-8 8-1,11 25 0,-6 6-1,11 14-3,-3 0 1,10-4-1,1-7 0,4-10 0,-2-15 0,-1-16-1,-4-14 0,-3-17-2,1-8-1,-11-30-5,5 23-11,-5-23-11,-16-21 0,-1-6-1</inkml:trace>
          <inkml:trace contextRef="#ctx0" brushRef="#br1" timeOffset="75336.309">991 5138 1,'0'0'23,"-50"19"4,6 15 1,-14 12-17,7 29-2,-18 7-1,14 28-1,-6 11-1,20 17-1,10-8-1,24 5-1,12-5-2,23-6 1,13-17-1,14-13 0,11-16-1,1-19-2,4-9-3,-13-22-10,6-1-16,-11-13-1,-7-7-1,-16-12 15</inkml:trace>
          <inkml:trace contextRef="#ctx0" brushRef="#br1" timeOffset="76772.3912">1174 5689 13,'-10'-20'16,"10"20"-3,0 0 0,0 0-2,8 20-2,-6 6-1,11 22 0,-5 4-1,12 19 0,-5 5-3,8 4-1,0-3-2,2-6 0,6-9-1,-1-12 1,1-15 0,-1-13 0,1-17-1,-1-14 1,1-12-1,-1-13 1,-4-9-2,-1-10 0,-2 0 1,-3 1-2,-2 8 1,-5 8-1,0 15 1,-13 21 0,27 5 1,-9 20-1,5 9 1,5 10 0,10-1 0,5 3 1,1-7 0,4-5 0,0-13 1,3-8 0,-3-15 0,1-9 0,-11-17 0,-3-13 0,-7-19 0,-5-4-1,-13-13 0,-10-6-1,-7 1 1,-11 0-1,-3 11-2,-9 7-1,10 25-6,-13 2-14,10 24-7,0 8-1,23 5 1</inkml:trace>
          <inkml:trace contextRef="#ctx0" brushRef="#br1" timeOffset="79060.522">2905 5225 1,'0'0'9,"0"0"17,0 0-11,0 0-3,15 32 1,-18-7-2,11 26-1,-5 1-1,7 26-1,3 2-2,2 21-1,3 2-3,2 2 1,0-2-1,1-7-1,-4-12 0,-1-8 0,-6-12-1,-3-14 0,1-9-3,-8-13-2,10 4-9,-10-32-16,-2 32-1,2-32 0,0 0 11</inkml:trace>
          <inkml:trace contextRef="#ctx0" brushRef="#br1" timeOffset="79405.5417">3385 5381 1,'18'32'9,"-11"0"18,4 11 0,6 19-15,-9 6-3,15 22 1,-10-3-3,7 11-1,-5-11-2,5-3-1,-7-10-1,0-13-1,-3-8-3,-7-21-3,7 0-7,-10-32-17,0 0 0,0 0 0,0 0 18</inkml:trace>
          <inkml:trace contextRef="#ctx0" brushRef="#br1" timeOffset="79764.5622">3418 5376 1,'0'0'5,"48"-14"21,-15 12 3,21 9-15,-6-5-1,26 17-1,-3-1-4,15 21-1,-4 2-1,4 18-2,-10 8-1,-2 17 0,-16 8-2,-12 6 1,-18 5-1,-18 0 0,-15-5 0,-18-9 0,-15-4 0,-15-16-1,-8-12-1,-8-16-2,8-2-9,-10-21-19,10-11 0,0-16-2,15-14 6</inkml:trace>
          <inkml:trace contextRef="#ctx0" brushRef="#br1" timeOffset="80096.5813">4109 5079 1,'79'-5'20,"2"17"8,-7 15 1,-13 14-18,15 35 0,-15 13-1,3 23-3,-19 16-2,-1 18 1,-19 1-2,-10 1 0,-20-8-2,-10-12-1,-16-14 0,-7-15-2,-5-17-4,-10-29-14,5-8-12,-3-24-2,8-14 1</inkml:trace>
        </inkml:traceGroup>
        <inkml:traceGroup>
          <inkml:annotationXML>
            <emma:emma xmlns:emma="http://www.w3.org/2003/04/emma" version="1.0">
              <emma:interpretation id="{F2250D67-D5CD-46E9-A97B-0FB15E715A33}" emma:medium="tactile" emma:mode="ink">
                <msink:context xmlns:msink="http://schemas.microsoft.com/ink/2010/main" type="inkWord" rotatedBoundingBox="7790,10824 9192,10835 9185,11706 7783,11695"/>
              </emma:interpretation>
              <emma:one-of disjunction-type="recognition" id="oneOf6">
                <emma:interpretation id="interp30" emma:lang="en-US" emma:confidence="0">
                  <emma:literal>In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F</emma:literal>
                </emma:interpretation>
                <emma:interpretation id="interp33" emma:lang="en-US" emma:confidence="0">
                  <emma:literal>E</emma:literal>
                </emma:interpretation>
                <emma:interpretation id="interp34" emma:lang="en-US" emma:confidence="0">
                  <emma:literal>Is</emma:literal>
                </emma:interpretation>
              </emma:one-of>
            </emma:emma>
          </inkml:annotationXML>
          <inkml:trace contextRef="#ctx0" brushRef="#br1" timeOffset="81296.6499">6561 5410 1,'0'0'17,"23"-11"7,-23 11-9,8 25-3,-18 3-1,2 22-3,-17 7 0,-1 23-1,-14 7-2,-1 9-1,-15 0-1,-2-4 0,-3-12-1,2-10-1,1-17 1,4-16-1,1-26 0,7-18 0,6-16 0,4-20-2,8-10 1,8-11-1,10-4 0,4-3 0,12 2 0,9 7 0,10 12 0,6 11 0,12 12 0,3 11 0,9 14 1,6 11 0,0 14-1,6 9 2,1 13-2,3 12 2,0 7-1,6 3 0,-6-1 0,-3-6 0,4-10 1,-4-11-1,3-14 0,-5-20 0,-5-12-1,-5-21-2,0-6-6,-15-14-19,-3-12 0,-13-6-2,-12-3 12</inkml:trace>
          <inkml:trace contextRef="#ctx0" brushRef="#br1" timeOffset="82665.7282">6571 5552 9,'21'-23'8,"-21"23"0,20-20 1,-20 20 0,28-21-1,-28 21-2,33-20 0,-10 10-1,-23 10-1,48-18-1,-25 7 0,10 4-1,-5 0-1,0 2 1,3-1-1,-4 3 0,-4 1 0,-23 2 0,33-2 0,-33 2 0,0 0 1,26 2-1,-26-2 1,0 0-1,0 0 1,0 0-1,0 0 0,0 0 0,0 0-1,0 0 0,0 0-1,0 0-1,0 0-5,0 0-10,0 0-9,0 0-1,-33 2 8</inkml:trace>
        </inkml:traceGroup>
      </inkml:traceGroup>
    </inkml:traceGroup>
    <inkml:traceGroup>
      <inkml:annotationXML>
        <emma:emma xmlns:emma="http://www.w3.org/2003/04/emma" version="1.0">
          <emma:interpretation id="{8B8D3C0E-53D6-4577-9262-D80716B6C3BE}" emma:medium="tactile" emma:mode="ink">
            <msink:context xmlns:msink="http://schemas.microsoft.com/ink/2010/main" type="paragraph" rotatedBoundingBox="1164,12389 25217,12323 25227,15991 1174,160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7C17B9-B7AC-4F2A-9185-68A7E39B19BF}" emma:medium="tactile" emma:mode="ink">
              <msink:context xmlns:msink="http://schemas.microsoft.com/ink/2010/main" type="line" rotatedBoundingBox="1164,12389 25217,12323 25227,15991 1174,16057"/>
            </emma:interpretation>
          </emma:emma>
        </inkml:annotationXML>
        <inkml:traceGroup>
          <inkml:annotationXML>
            <emma:emma xmlns:emma="http://www.w3.org/2003/04/emma" version="1.0">
              <emma:interpretation id="{CBE7D676-F8B9-4F4D-B5A2-E4AA89686B1F}" emma:medium="tactile" emma:mode="ink">
                <msink:context xmlns:msink="http://schemas.microsoft.com/ink/2010/main" type="inkWord" rotatedBoundingBox="4808,12706 11964,12687 11973,15783 4817,15803"/>
              </emma:interpretation>
              <emma:one-of disjunction-type="recognition" id="oneOf7">
                <emma:interpretation id="interp35" emma:lang="en-US" emma:confidence="0.5">
                  <emma:literal>expo-IQ</emma:literal>
                </emma:interpretation>
                <emma:interpretation id="interp36" emma:lang="en-US" emma:confidence="0">
                  <emma:literal>expo-I?</emma:literal>
                </emma:interpretation>
                <emma:interpretation id="interp37" emma:lang="en-US" emma:confidence="0">
                  <emma:literal>expiates}</emma:literal>
                </emma:interpretation>
                <emma:interpretation id="interp38" emma:lang="en-US" emma:confidence="0">
                  <emma:literal>expiated}</emma:literal>
                </emma:interpretation>
                <emma:interpretation id="interp39" emma:lang="en-US" emma:confidence="0">
                  <emma:literal>expo-IL</emma:literal>
                </emma:interpretation>
              </emma:one-of>
            </emma:emma>
          </inkml:annotationXML>
          <inkml:trace contextRef="#ctx0" brushRef="#br1" timeOffset="92079.2666">3083 7606 4,'-23'-16'10,"23"16"-1,0 0 0,-18 41 0,5-11 1,3 22-1,-13 5 2,8 33-1,-10 8 0,9 28-2,-9 9-1,12 18-2,-2 0 0,12 5-2,3-12-2,6-13 0,9-19-1,5-18-1,11-18-4,-9-30-6,17-16-15,-4-16-2,-2-16 0,0-16 7</inkml:trace>
          <inkml:trace contextRef="#ctx0" brushRef="#br1" timeOffset="92437.2871">3454 8324 5,'0'0'25,"0"0"1,2 20-12,-2-20-3,51 7-1,-18-7-1,18 5-1,0-7-2,12 2-1,-4-5-2,2 0-1,-8-1-2,-5-1-3,3 4-6,-20-6-11,2 2-9,-11 1 1,-22 6-1</inkml:trace>
          <inkml:trace contextRef="#ctx0" brushRef="#br1" timeOffset="93000.3193">4290 8685 21,'0'0'29,"28"0"0,10-7-1,15-2-22,26 5-1,5-8-1,15 3-3,7 2-2,-4-6-7,10 13-16,-21 0-4,-14 2-1,-19 2 0</inkml:trace>
          <inkml:trace contextRef="#ctx0" brushRef="#br1" timeOffset="92753.3052">4518 7693 1,'0'0'26,"0"0"3,0 0-1,28 27-16,-28 7-3,10 21-3,-7 5 1,10 13-2,-8 2 1,5 8-3,-2-10 0,-1-7-1,-2-9 0,0-9-2,3-9-2,-6-11-4,9-3-5,-11-25-13,0 0-6,0 0 0,0 0-1</inkml:trace>
          <inkml:trace contextRef="#ctx0" brushRef="#br1" timeOffset="93463.3458">4587 9390 2,'0'0'26,"0"0"1,-10-28 0,10 28-15,35-32-4,6 16-2,0-2-2,9 9-1,-1 4 0,4 17 0,-12 13-2,-6 16 0,-12 18 0,-13 15 0,-17 12 1,-14 8-1,-9 0 0,-8 2 1,-5-14-1,2-6 0,3-19 0,12-11 0,11-14 1,20-9 0,-5-23 0,56 13 0,-5-20 0,15 3 0,5-8 0,8 3-1,2-4-1,-4 1-1,-6 8-2,-18-8-8,0 17-20,-30-1 0,-23-4-1,8 21 0</inkml:trace>
          <inkml:trace contextRef="#ctx0" brushRef="#br1" timeOffset="149525.5523">6429 7389 18,'5'-32'12,"3"11"0,-8-6-1,0 27-2,-10-35-1,10 35-2,-23-13-1,0 15-2,-2 2-1,-6 6-1,-2 1 0,0 5-1,0 2 0,2 5 0,6 5 0,10 6 0,2 7 0,11 9 0,12 10 0,5 8 0,5 8 0,6 8 2,2 6-1,0 3 0,-3-1 1,-5 2-1,-9-7 1,-9-1 0,-15-5 0,-10-4-1,-12-10 0,-6-8 1,-7-6-1,-3-8 1,-2-10-1,5-8 0,2-9 1,5-8-1,8-13 0,5-8 0,10-12-1,6-7 0,9-6 0,6-5 0,9-3-1,4-2 0,6 7 0,6 3 0,0 11 0,3 6 0,-1 13 0,1 8 0,-1 14 0,1 9 1,4 18 0,-4 17 0,-1 18 1,-2 18 0,-2 16 0,-3 11 0,-3 3 0,0 4 0,-2 1 0,0-5 0,2-12-1,3-9 1,2-9-1,3-9 1,3-7-1,2-7 1,0-11-1,0-9-1,5-3-3,-7-16-4,14 1-19,-1-10 0,-4-16-1,-2-7 7</inkml:trace>
          <inkml:trace contextRef="#ctx0" brushRef="#br1" timeOffset="86156.9279">-759 9101 1,'2'-32'22,"-2"32"2,13-38-10,10 26-1,-5-11-2,20 10-1,-5-8-2,17 10-1,-1-5-1,9 6-2,3-3-1,8-3-1,-3 0 0,0-7-1,-3-9 0,-4-7-1,-6-9 1,-7-7-1,-10-4 0,-11-3-1,-10-7 1,-12-2-1,-8 5-1,-8 2 1,-7 11 0,-1 8-1,-2 10 1,-2 10 0,2 14 0,23 11 0,-40 7 0,40-7 1,-36 36 0,16-11 0,-3 3 0,0 1-1,0 1 1,3 2 0,-1 2 0,6 1 0,0-3 1,7 2 0,8 3-1,5-1 2,8-1-2,2 1 2,6-1-1,-1-1 0,0-2 0,3-2 1,0-3-1,2 0 0,-2 1 0,5-3 0,3 2 0,7-1 0,5-6-1,8 1 1,7-7-1,3-3 1,8-9-1,-1-4 0,4-5-1,-9-9-3,3 12-5,-23-19-11,3 13-8,-18-6-2,-28 16 0</inkml:trace>
          <inkml:trace contextRef="#ctx0" brushRef="#br1" timeOffset="86448.9445">501 8290 15,'0'0'28,"53"11"0,-12 0 0,2 3-21,21 18-1,-6-2-2,16 7-1,-6 1-2,1 4 0,-8-1-3,-10-9-2,-3 4-5,-20-20-5,0 0-13,-28-16 0,25-6-1,-25-17 19</inkml:trace>
          <inkml:trace contextRef="#ctx0" brushRef="#br1" timeOffset="86653.9564">1177 8230 6,'-26'-7'28,"6"28"-1,-13 2 2,5 20-16,-25-2-4,10 21-2,-16 2-2,6 14-2,-3 2-1,10-2-3,13 9-7,0-17-11,20-1-9,8-19-1,18-15-1</inkml:trace>
          <inkml:trace contextRef="#ctx0" brushRef="#br1" timeOffset="86943.9728">1604 8402 25,'0'0'30,"20"34"0,-22-2 0,9 21-23,-12 15-2,10 26 0,-2 9-2,4 14 0,1-1-1,2-2 0,3-4-2,-3-16-1,5-9-4,-7-30-5,10-10-15,-13-22-5,-5-23 0,0 0-1</inkml:trace>
          <inkml:trace contextRef="#ctx0" brushRef="#br1" timeOffset="87236.9897">1510 8379 4,'10'-44'28,"8"1"1,15 6 0,5-2-15,25 14-4,-2 0-2,16 11-2,1 5-2,14 28 0,-13 3-1,-1 17-1,-14 9 0,-16 12 0,-22 2 0,-19 8 0,-30 4 0,-20-8-1,-18-2-1,-15-7-1,0 0-7,-18-18-23,15-9 0,0-21-1,16-9-2</inkml:trace>
        </inkml:traceGroup>
        <inkml:traceGroup>
          <inkml:annotationXML>
            <emma:emma xmlns:emma="http://www.w3.org/2003/04/emma" version="1.0">
              <emma:interpretation id="{938C332E-0CA3-4A7D-A857-BB2B7DC9A06A}" emma:medium="tactile" emma:mode="ink">
                <msink:context xmlns:msink="http://schemas.microsoft.com/ink/2010/main" type="inkWord" rotatedBoundingBox="8733,15766 8860,13068 10057,13124 9930,15822"/>
              </emma:interpretation>
              <emma:one-of disjunction-type="recognition" id="oneOf8">
                <emma:interpretation id="interp40" emma:lang="en-US" emma:confidence="0.5">
                  <emma:literal>I*</emma:literal>
                </emma:interpretation>
                <emma:interpretation id="interp41" emma:lang="en-US" emma:confidence="0">
                  <emma:literal>'I*</emma:literal>
                </emma:interpretation>
                <emma:interpretation id="interp42" emma:lang="en-US" emma:confidence="0">
                  <emma:literal>IA*</emma:literal>
                </emma:interpretation>
                <emma:interpretation id="interp43" emma:lang="en-US" emma:confidence="0">
                  <emma:literal>It*</emma:literal>
                </emma:interpretation>
                <emma:interpretation id="interp44" emma:lang="en-US" emma:confidence="0">
                  <emma:literal>Is*</emma:literal>
                </emma:interpretation>
              </emma:one-of>
            </emma:emma>
          </inkml:annotationXML>
          <inkml:trace contextRef="#ctx0" brushRef="#br1" timeOffset="106004.0631">7336 7748 4,'0'0'6,"0"0"0,0 0-1,0 0 1,-17-21 0,17 21-1,0 0 1,0 0 0,0 0 0,0 0 0,0 0-2,0 0 1,0 0-1,0 0-1,0 0 0,0 0 0,0 0-1,-13 27 1,13-27-1,-8 48 1,1-15 0,4 10 0,-5 0 1,6 10-1,-1 0-1,1-1 0,2-8 0,0-3-1,0-11 1,2-3-1,1-6 0,-3-21-2,0 25 2,0-25-1,0 0 0,0 0 0,0 0 0,7 23 0,-7-23 0,0 0 0,0 0 0,6 22 0,-6-22 0,0 0 0,7 21 0,-7-21-1,0 0 1,0 0-1,0 0 0,0 0-2,0 0-2,0 0-6,0 0-15,23 14-1,-23-14-1,0 0 14</inkml:trace>
          <inkml:trace contextRef="#ctx0" brushRef="#br1" timeOffset="106757.1062">7484 7860 8,'0'0'12,"-23"27"-2,20-6 0,-9 2 0,6 15-1,-4 4 0,8 17-2,-6-2 0,11 12-1,-6-3-1,6 0-1,-1-6 0,6-3-2,-6-13 0,6-10 1,-5-11-1,-3-23-1,5 27 1,-5-27 0,0 0 0,0 0-1,0 0 0,0 0 0,0 0 0,0 0-1,-11-25-1,11 25-2,0 0-3,-12-32-7,12 32-15,0 0 0,0 0-1,10-25 17</inkml:trace>
          <inkml:trace contextRef="#ctx0" brushRef="#br1" timeOffset="107321.1384">6894 8903 2,'-23'6'22,"23"-6"-8,0 0-1,0 0-1,31 3-2,4 4-1,6-12 0,23 12-1,7-12-1,20 8-2,6-10-2,17 2 0,-5-4-2,3-3 0,-8 3 0,-12-2-1,-13 2 0,-16 2 0,-15 2-2,-17 1-4,-31 4-6,20 20-15,-20-20-1,-23 25-1,23-25 14</inkml:trace>
          <inkml:trace contextRef="#ctx0" brushRef="#br1" timeOffset="107956.1748">7402 9630 1,'-23'9'15,"23"-9"9,0 0-11,0 0-3,23 9 1,-23-9-2,36 34-1,-21-9 0,16 21-1,-11 5-1,8 13-2,-10 0 0,-3 11-1,-15-9-1,-5 1 0,-13-8 0,-10-4-1,-10-14 0,-5-6 1,-11-17-1,-1-11 0,1-12-1,-2-9 1,8-15-1,5-8 0,7-11 0,11-5 0,7-1 0,13-1 0,10-5-1,13 5 1,10 3 0,2 1 0,11 3 0,5 3 0,5 6 0,4 0 0,1 9 1,0 3-1,-2 4 0,-1 7 1,-2 4-1,-3 6 0,0 3-1,-2 1-1,0 9-4,-11-14-8,9 14-17,-6-7 2,0 0-2,-8-2 9</inkml:trace>
          <inkml:trace contextRef="#ctx0" brushRef="#br1" timeOffset="145711.3341">7573 7766 13,'-23'-16'12,"23"16"-1,0 0-1,0 0-1,0 0-1,-13-28-1,13 28-1,0 0 0,0 0-1,0 0-1,0 0 0,-5 32 0,10-6-1,-5 3 0,8 13 0,-3 1 0,5 10 0,-2 6 0,2 5-1,-3-4 0,3 1-1,-2-6 1,-3-2-1,0-5-1,-2-5 1,-1-11-1,1-4 1,-1-8 0,-2-20-1,3 30 1,-3-30-1,0 0 1,0 0 0,0 0 0,0 0 0,0 0 1,3-25-1,-6 0 0,-2-7-1,-3-12 1,3-4 0,-2-4-1,-1-6 0,0 1-1,3 0 1,0 2-1,0 5 1,5 4 0,-2 3-1,2 6 0,2 3 1,1 4 0,-1 7 0,-2 23-1,5-30 1,-5 30 0,0 0-1,0 0 1,0 0 0,0 30 0,0 7 1,0 11 0,3 16 0,-1 11 0,1 8-1,2 4 1,3-3 0,-1-4 0,3-9-1,1-9 0,-4-16 0,1-14 0,-1-7 1,-7-25 0,8 20 0,-8-20 0,-3-20 0,-2-1 0,0-11 0,-2-7 0,-3-13-1,-3-12 0,0-5 1,-2-4-2,2 0 1,-2-5-1,0 5 1,-1 2 0,4 14 0,-1 4-1,3 12 1,5 11-6,-3 5-2,8 25 0,0 0 1,5 21-1,0 11 0,13 16 1,-5 9 1,7 14 5,0 9 1,1 0 1,-1-2-1,0-8 1,-4-6-1,-6-11 1,-3-7-2,-4-19 2,2-6 0,-5-21 0,0 0 0,0 0-1,0 0 1,-25-25 0,12-3-1,-2-15 0,-1-10 0,-1-6 0,-1-10 0,0-2-1,3-2 1,2-2-1,0 4 1,8 9 0,-5 7-1,5 7 1,0 11-1,3 10 1,-1 6-1,3 21 1,0 0-1,0 0 0,3 32 1,-1 12 0,6 11 0,-1 18 1,1 14-1,2 4 1,3 5-1,-3-4 1,3-5-1,-3-16 1,0-12 0,-7-18-1,4-11 1,-7-30 0,3 21 0,-3-21 1,-8-28-2,0 1 1,-2-10 0,-5-13 0,0-10-1,-3-8-1,-2-5 2,-1-3-2,4 1 1,-4-1-1,6 3 1,5 11-1,0 10 0,2 8 1,3 10-1,2 9 0,3 25 1,0 0-1,0 0 0,13 32 0,-3 9 1,6 16 0,4 9 1,3 19-1,2 4 0,1-2 1,-4-2 0,-1-12 0,-3-11-1,-6-12 0,-2-11 0,-5-19 1,-5-20 0,0 0-1,0 0 1,0 0 0,-15-25 0,5 0-1,-3-5 0,1-11 1,-1-7-1,3-7-1,0-2 1,2-2-1,3-5 1,5 4-1,0-2 1,5 12-1,-2 7 0,2 6 1,0 7-1,2 10-1,-7 20 0,0 0-3,16-28-5,-16 28-18,0 0-1,0 0 10,25 16 19,-25-16 0,10-23 0</inkml:trace>
        </inkml:traceGroup>
        <inkml:traceGroup>
          <inkml:annotationXML>
            <emma:emma xmlns:emma="http://www.w3.org/2003/04/emma" version="1.0">
              <emma:interpretation id="{D32B720C-2797-4818-B000-37B38BE95BCA}" emma:medium="tactile" emma:mode="ink">
                <msink:context xmlns:msink="http://schemas.microsoft.com/ink/2010/main" type="inkWord" rotatedBoundingBox="9859,15162 10554,12772 11386,13014 10691,15404"/>
              </emma:interpretation>
              <emma:one-of disjunction-type="recognition" id="oneOf9">
                <emma:interpretation id="interp45" emma:lang="en-US" emma:confidence="0.5">
                  <emma:literal>21</emma:literal>
                </emma:interpretation>
                <emma:interpretation id="interp46" emma:lang="en-US" emma:confidence="0">
                  <emma:literal>it</emma:literal>
                </emma:interpretation>
                <emma:interpretation id="interp47" emma:lang="en-US" emma:confidence="0">
                  <emma:literal>2</emma:literal>
                </emma:interpretation>
                <emma:interpretation id="interp48" emma:lang="en-US" emma:confidence="0">
                  <emma:literal>2'</emma:literal>
                </emma:interpretation>
                <emma:interpretation id="interp49" emma:lang="en-US" emma:confidence="0">
                  <emma:literal>2!</emma:literal>
                </emma:interpretation>
              </emma:one-of>
            </emma:emma>
          </inkml:annotationXML>
          <inkml:trace contextRef="#ctx0" brushRef="#br1" timeOffset="108423.2015">8040 9351 1,'0'0'6,"8"-30"17,-8 30-4,15-30-7,-15 30-1,33-25-2,-10 18-1,-23 7-2,38-9-1,-38 9-1,33 21-1,-18 2-1,-5 11-1,-4 9 1,-4 10 0,-4 4 0,-6 5-1,-2-3 1,0-6-1,-3-10 1,3-4-1,5-11 1,5-5-1,0-23 1,23 13 0,4-20 0,14 1 0,7-15-1,11 0 1,4-4-2,3-2 0,3 4-4,-16-7-5,8 12-21,-22 2 0,-9 11-1,-30 5 0</inkml:trace>
          <inkml:trace contextRef="#ctx0" brushRef="#br1" timeOffset="112025.4074">8838 7398 6,'0'0'15,"0"0"-2,-20 29 0,12 15-2,-10 6-2,8 23 0,-10 10-1,7 29 0,-5 7-1,13 13-3,3 1 0,9 2-2,9-7 0,9-7-1,5-11-1,6-21-3,10-9-6,-6-20-17,4-19-1,1-18-1,-4-16 10</inkml:trace>
        </inkml:traceGroup>
        <inkml:traceGroup>
          <inkml:annotationXML>
            <emma:emma xmlns:emma="http://www.w3.org/2003/04/emma" version="1.0">
              <emma:interpretation id="{404A6841-E990-4059-93E5-2A1385E9ED2C}" emma:medium="tactile" emma:mode="ink">
                <msink:context xmlns:msink="http://schemas.microsoft.com/ink/2010/main" type="inkWord" rotatedBoundingBox="12366,12359 16097,12348 16103,14283 12371,14293"/>
              </emma:interpretation>
              <emma:one-of disjunction-type="recognition" id="oneOf10">
                <emma:interpretation id="interp50" emma:lang="en-US" emma:confidence="0.5">
                  <emma:literal>y-Aw)</emma:literal>
                </emma:interpretation>
                <emma:interpretation id="interp51" emma:lang="en-US" emma:confidence="0">
                  <emma:literal>yaw)</emma:literal>
                </emma:interpretation>
                <emma:interpretation id="interp52" emma:lang="en-US" emma:confidence="0">
                  <emma:literal>yaws</emma:literal>
                </emma:interpretation>
                <emma:interpretation id="interp53" emma:lang="en-US" emma:confidence="0">
                  <emma:literal>Y-Aw)</emma:literal>
                </emma:interpretation>
                <emma:interpretation id="interp54" emma:lang="en-US" emma:confidence="0">
                  <emma:literal>b-Aw)</emma:literal>
                </emma:interpretation>
              </emma:one-of>
            </emma:emma>
          </inkml:annotationXML>
          <inkml:trace contextRef="#ctx0" brushRef="#br1" timeOffset="112910.4581">10441 8358 21,'26'-11'30,"7"4"-1,0-5 0,5 10-22,5-2-4,5-1-4,6 7-7,-16-2-17,8 0-4,-11-2 1,-4 0 1</inkml:trace>
          <inkml:trace contextRef="#ctx0" brushRef="#br1" timeOffset="113405.4864">11234 7931 26,'0'0'32,"3"29"-1,-8 12 1,-11 10-21,9 24-4,-14 5-1,6 14-2,-5 0-1,5 0-1,-3-14-1,8-9 0,-3-17 0,8-10 0,0-17 0,5-27-1,0 0 0,0 0 0,-3-36 0,8-15 0,0-13-2,11-25 0,4-14 0,3-16 0,5-2-1,2-5 2,8 10-2,-2 8 2,0 17 0,-6 20 2,3 18-1,0 26 1,0 22 0,0 28 1,3 18 0,4 21 0,1 16 1,5 18 0,0 7 0,-1 7-2,-1-5 1,-4-5-2,-2-10 1,-7-13-2,-1-10-2,-12-22-4,10 8-11,-20-26-14,-1 1-1,-7-28-1,0 0 1</inkml:trace>
          <inkml:trace contextRef="#ctx0" brushRef="#br1" timeOffset="113588.4968">11369 8470 28,'-26'-39'29,"34"19"-1,15-5 0,18 4-23,15 3-4,12-3-4,21 7-7,-5 1-16,10-1-2,-5 3 0,-5 1 5</inkml:trace>
          <inkml:trace contextRef="#ctx0" brushRef="#br1" timeOffset="114000.5205">12266 8207 26,'0'0'31,"0"0"0,-8 37 0,18-5-20,-7-2-5,12 13-2,-2 1 0,5-3-3,-3-5 1,3-4-1,0-9-1,-18-23 0,35 28 0,-12-28-2,2-7 0,-2-12 0,8-3-1,-6-8 0,6 2 1,-9 1-1,4 6 2,-26 21 0,35-20 1,-35 20 1,28 34 0,-10 0 1,-5 5-1,7 5 2,3-3-1,0 0 0,-5-11 0,2-10 0,-20-20 0,38-2-1,-23-21 1,3-9-1,-5-14-1,-3-15-1,5-6-2,-10-13-5,11 14-17,-19-9-6,3 11-1,-10 2 0</inkml:trace>
          <inkml:trace contextRef="#ctx0" brushRef="#br1" timeOffset="114324.539">12998 7418 23,'23'-16'29,"-23"16"1,50 7-12,-50-7-2,59 62-4,-31-10-2,12 26-2,-4 11-2,12 21-1,-7 7-1,0 6-2,-8-1 1,-3-6-2,-10-8 1,-7-8-2,-13-11 2,-15-18-3,-11-9-2,-12-14-1,5 2-9,-23-24-20,11-8 0,-11-23-1,15-4 0</inkml:trace>
          <inkml:trace contextRef="#ctx0" brushRef="#br1" timeOffset="112692.4457">9471 7965 1,'0'0'25,"-31"-16"4,31 16-1,-23 25-13,8 5-5,15 18-5,0 7 0,10 9-3,8 4 1,8 5-2,1-11 0,12-5 0,-4-18-1,8-11 1,-2-17 0,2-15-1,-7-17 1,-3-11-1,-5-21 0,2-4 1,-7-5-2,0 3 1,-5 6-1,-6 8 2,1 13-1,-13 32 1,0 0-1,33 39 0,-18 15 2,3 17-2,3 14 2,-4 9 0,1 6-1,-3 1 1,-12-14 0,-6-7 1,-14-14-1,-9-13 0,-12-19-1,-5-16 0,-10-15-2,-3-19-2,7-5-4,-7-22-8,18 6-17,5-11 0,16 5 0,4-3 5</inkml:trace>
        </inkml:traceGroup>
        <inkml:traceGroup>
          <inkml:annotationXML>
            <emma:emma xmlns:emma="http://www.w3.org/2003/04/emma" version="1.0">
              <emma:interpretation id="{31B11CB0-7E91-49FB-AE7C-3CA0345F0DE2}" emma:medium="tactile" emma:mode="ink">
                <msink:context xmlns:msink="http://schemas.microsoft.com/ink/2010/main" type="inkWord" rotatedBoundingBox="15634,11799 20438,12659 20014,15025 15210,14165"/>
              </emma:interpretation>
              <emma:one-of disjunction-type="recognition" id="oneOf11">
                <emma:interpretation id="interp55" emma:lang="en-US" emma:confidence="0.5">
                  <emma:literal>"(y-Aw)</emma:literal>
                </emma:interpretation>
                <emma:interpretation id="interp56" emma:lang="en-US" emma:confidence="0">
                  <emma:literal>"(yaw)</emma:literal>
                </emma:interpretation>
                <emma:interpretation id="interp57" emma:lang="en-US" emma:confidence="0">
                  <emma:literal>"by-Ann)</emma:literal>
                </emma:interpretation>
                <emma:interpretation id="interp58" emma:lang="en-US" emma:confidence="0">
                  <emma:literal>"by-Alo)</emma:literal>
                </emma:interpretation>
                <emma:interpretation id="interp59" emma:lang="en-US" emma:confidence="0">
                  <emma:literal>Try-Awa)</emma:literal>
                </emma:interpretation>
              </emma:one-of>
            </emma:emma>
          </inkml:annotationXML>
          <inkml:trace contextRef="#ctx0" brushRef="#br1" timeOffset="115240.5914">14815 7258 1,'0'0'23,"-8"39"5,-15-2 1,0 27-14,-23 7-2,8 34-2,-20 7-1,12 30-1,-7 4-2,15 12-3,5-7 0,12-5-2,11-13-1,13-14 0,7-21-2,5-25-2,16-9-5,-9-39-18,19-11-5,-3-23-1,5-14 0</inkml:trace>
          <inkml:trace contextRef="#ctx0" brushRef="#br1" timeOffset="115720.6189">14830 8033 14,'10'-22'28,"-10"22"0,25 9 1,-25-9-17,44 52-4,-19-13-2,5 12-3,3 1 0,3 1-2,-3-5 1,0-7-1,-2-9-1,-6-14 0,3-13 0,-3-12 0,-2-14 0,-2-11-1,1-9 0,-1-5 1,2-2-2,-3 3 2,-5 6-1,0 7 1,-2 9-1,-13 23 3,23 16 0,-13 23 0,-5 11 1,5 16-1,-4 10 2,1 13-1,-7 0 1,0 0-2,-10-11 0,-3-7 0,-12-11 0,-6-15-2,-12-8-1,-5-21-3,2 2-11,-10-27-16,11-5-1,-4-22-1,19-8 0</inkml:trace>
          <inkml:trace contextRef="#ctx0" brushRef="#br1" timeOffset="115925.6306">15666 8166 29,'25'-4'27,"3"-1"1,8 0-2,-3 1-23,5 2-6,8-1-22,-6-1-2,-2-5 0,-5-1-1</inkml:trace>
          <inkml:trace contextRef="#ctx0" brushRef="#br1" timeOffset="116379.6566">16306 7668 22,'-2'48'31,"-9"11"0,4 14 1,-16 7-19,18 25-1,-13-8-5,10 1-2,-4-14-1,4-8-2,0-19 1,1-9-2,2-23 0,5-25 0,0 0 0,0 0 0,-18-36-1,15-10-1,3-16-1,3-20 0,7-14-1,5-12 0,8-1-1,5-3 2,5 13-1,0 10 1,5 23 1,-2 18 0,5 27 2,-3 26 0,0 22 0,0 26 1,-2 13 0,4 19 1,-2 11 1,5 9-2,-7 0 1,-3-4-2,-8-10 0,-2-15-5,5-1-10,-23-25-17,0-11-2,-5-39 1,-22 30-1</inkml:trace>
          <inkml:trace contextRef="#ctx0" brushRef="#br1" timeOffset="116567.6673">16334 8230 31,'0'0'27,"20"-23"0,13 10-1,11 6-22,11 2-7,4-4-9,15-2-13,4 6-1,-1-4-1,1 0 6</inkml:trace>
          <inkml:trace contextRef="#ctx0" brushRef="#br1" timeOffset="116988.6914">17185 8077 33,'-10'23'31,"0"2"1,5 7-1,-10 0-20,17 16-4,-4-2-2,7 6-2,0-4-1,5-2-1,0-14 0,5-4-1,-15-28 0,36 25 0,-13-23-2,2-16 0,6-4 0,-1-9-1,11-1 0,-11-4 1,6 5 0,-11 4 0,3 7 1,-5 16 1,-23 0 2,28 41 0,-23-4-1,5 11 1,-2-3 0,5 8 0,-6-10-1,3-4 1,1-11-1,-11-28 0,25 18 0,-25-18 1,31-34-1,-19-1-1,3-10 0,-2-15-3,5-6-3,-18-16-12,3 11-13,-9-5-1,-1 5 0,-8 3 0</inkml:trace>
          <inkml:trace contextRef="#ctx0" brushRef="#br1" timeOffset="117303.7094">17818 7100 20,'41'30'28,"4"18"1,4 18-10,14 31-4,-15 15-4,11 25-1,-16 9-1,5 12-3,-17-5 0,-8 3-2,-11-17-1,-14-13-1,-11-7-5,-25-23-14,3-7-14,-19-20-1,3-12 0,-5-20-2</inkml:trace>
          <inkml:trace contextRef="#ctx0" brushRef="#br1" timeOffset="114677.5592">13587 7023 18,'0'0'28,"0"0"1,15-28-4,11 28-13,-26 0-3,63-14-4,-14 5 0,12 2-2,2-4 0,8 2-3,-2 2-3,-13-7-10,-3 10-16,-20-3-1,-10 7-1,-23 0 1</inkml:trace>
          <inkml:trace contextRef="#ctx0" brushRef="#br1" timeOffset="114858.5696">13956 7018 31,'5'21'29,"7"4"0,-4 0-11,10 14-9,-13 0-2,8 6-3,-6 4-3,-7-6-5,8 7-18,-11-9-6,1-4-2,-1-14 0</inkml:trace>
        </inkml:traceGroup>
        <inkml:traceGroup>
          <inkml:annotationXML>
            <emma:emma xmlns:emma="http://www.w3.org/2003/04/emma" version="1.0">
              <emma:interpretation id="{6AAECC2E-6661-4D9F-8041-3B45D49038E1}" emma:medium="tactile" emma:mode="ink">
                <msink:context xmlns:msink="http://schemas.microsoft.com/ink/2010/main" type="inkWord" rotatedBoundingBox="23171,12338 24636,15267 22006,16583 20540,13655"/>
              </emma:interpretation>
              <emma:one-of disjunction-type="recognition" id="oneOf12">
                <emma:interpretation id="interp60" emma:lang="en-US" emma:confidence="0.5">
                  <emma:literal>twit</emma:literal>
                </emma:interpretation>
                <emma:interpretation id="interp61" emma:lang="en-US" emma:confidence="0">
                  <emma:literal>twins</emma:literal>
                </emma:interpretation>
                <emma:interpretation id="interp62" emma:lang="en-US" emma:confidence="0">
                  <emma:literal>twin'</emma:literal>
                </emma:interpretation>
                <emma:interpretation id="interp63" emma:lang="en-US" emma:confidence="0">
                  <emma:literal>twit'</emma:literal>
                </emma:interpretation>
                <emma:interpretation id="interp64" emma:lang="en-US" emma:confidence="0">
                  <emma:literal>iwis</emma:literal>
                </emma:interpretation>
              </emma:one-of>
            </emma:emma>
          </inkml:annotationXML>
          <inkml:trace contextRef="#ctx0" brushRef="#br1" timeOffset="120815.9103">19754 8100 17,'0'0'27,"0"0"2,0 0 0,23 27-17,-10-2-6,-6 1 1,11 8-2,-8-2 0,8 7-2,3-3-1,1 1-2,1-10 1,0-4 0,5-7-1,3-7 0,4-9-1,3-9 0,3-9 0,2-7 1,-2-3-1,2-8-1,-10 6 2,-3 0-1,-7 10 2,-23 20-1,38-9 1,-38 9 1,31 38-1,-16 1 1,8-2-1,0 11 1,5-9-1,5-3 1,-5-8 0,7-10 0,-2-13 0,3-10 0,-5-15 0,-1-8 0,-5-20 0,-2-7-2,-5-7-1,-8-4-1,-5 7-3,-17-10-10,1 16-17,-9 5 0,0 16-1,-8 5 1</inkml:trace>
          <inkml:trace contextRef="#ctx0" brushRef="#br1" timeOffset="132860.5992">20532 9817 1,'0'0'20,"0"0"3,0 0-1,0 0-8,38-13-1,8 13-4,7-7-1,26 4 0,0-3-2,17 3-2,3-4-1,3 3-2,-6-3 0,-4 2-2,-24 3 0,-9-5-1,-16 10-2,-43-3-3,26 2-4,-26-2-2,-44 11-3,-1-6-3,-1 4-6,-10 2 0,-2-1 17</inkml:trace>
          <inkml:trace contextRef="#ctx0" brushRef="#br1" timeOffset="121132.9284">20707 7272 1,'28'14'21,"8"-17"5,4-8-1,11-7-12,15 4-5,0-4 0,10 2-4,-9-3 0,1 6-3,-9 3-3,-19-3-9,-2 8-14,-15 7-1,-23-2 0,0 0 6</inkml:trace>
          <inkml:trace contextRef="#ctx0" brushRef="#br1" timeOffset="133151.6159">20961 9874 17,'-40'21'25,"40"-21"-2,-18 41-4,8-20-4,15 20-3,-8-2-1,21 13-3,-10 1-1,17 11-2,-7-4-2,5 1 0,0-8-2,2-3 1,-2-11-1,2-2 0,-2-14 0,0-5-1,2-9 0,-2-4 0,3-5 0,-4-5-1,1 0 0,-23 5-1,38-11-1,-38 11-2,23-9-2,-23 9-5,0 0-7,0 0-10,0 0 0,0 0 1</inkml:trace>
          <inkml:trace contextRef="#ctx0" brushRef="#br1" timeOffset="121336.9401">21259 7192 18,'0'0'29,"0"0"0,2 32-1,1 7-16,-16 0-4,8 16-2,-5-1-2,7 10 0,-5-6-3,3-6-3,10 1-7,-7-17-19,10-15-1,-8-21-1,22 0-1</inkml:trace>
          <inkml:trace contextRef="#ctx0" brushRef="#br1" timeOffset="120071.8677">18631 8258 27,'0'0'16,"28"2"-1,-3 7 0,3-9 0,13 11-2,2-11-3,18 10-1,3-8-3,12 7-1,-5-4-1,8 1-1,-8-3-2,-5 1 0,-7-1 0,-11-1-2,-13-2-2,-12-5-2,-23 5-7,23-2-14,-23 2-3,0 0 1,-18-27-1</inkml:trace>
          <inkml:trace contextRef="#ctx0" brushRef="#br1" timeOffset="120351.8838">19251 7899 19,'-10'25'28,"15"-5"0,5 15-6,-15 3-10,20 20-1,-15-3-2,11 13-3,-9-6-1,8 4-3,-7-9 0,-1-4-4,8-10-4,-7-15-10,12-8-13,-15-20 0,41 7 0,-16-20-1</inkml:trace>
        </inkml:traceGroup>
        <inkml:traceGroup>
          <inkml:annotationXML>
            <emma:emma xmlns:emma="http://www.w3.org/2003/04/emma" version="1.0">
              <emma:interpretation id="{A272EE55-C5E9-44E8-BCF1-6BC608A1DF1F}" emma:medium="tactile" emma:mode="ink">
                <msink:context xmlns:msink="http://schemas.microsoft.com/ink/2010/main" type="inkWord" rotatedBoundingBox="21769,14254 24232,12999 25101,14704 22638,15959"/>
              </emma:interpretation>
              <emma:one-of disjunction-type="recognition" id="oneOf13">
                <emma:interpretation id="interp65" emma:lang="en-US" emma:confidence="0.5">
                  <emma:literal>¥</emma:literal>
                </emma:interpretation>
                <emma:interpretation id="interp66" emma:lang="en-US" emma:confidence="0">
                  <emma:literal>%</emma:literal>
                </emma:interpretation>
                <emma:interpretation id="interp67" emma:lang="en-US" emma:confidence="0">
                  <emma:literal>5</emma:literal>
                </emma:interpretation>
                <emma:interpretation id="interp68" emma:lang="en-US" emma:confidence="0">
                  <emma:literal>1</emma:literal>
                </emma:interpretation>
                <emma:interpretation id="interp69" emma:lang="en-US" emma:confidence="0">
                  <emma:literal>I</emma:literal>
                </emma:interpretation>
              </emma:one-of>
            </emma:emma>
          </inkml:annotationXML>
          <inkml:trace contextRef="#ctx0" brushRef="#br1" timeOffset="121995.9778">21566 7974 1,'0'0'23,"0"0"4,-15-27 0,15 27-12,0 0-3,0 0-3,0 0-2,0 0-1,2 48-1,-2-7 0,8 9-2,0 7 1,4 7-1,6-2-1,2-5 0,3-9-1,3-7-1,4-20 1,3-12-1,0-13 0,5-10 0,-2-11 0,2-7 0,5-7 0,-7-2-1,-1 6 1,-7 3 0,-5 14 0,-23 18-1,33 0 1,-33 0 0,23 50 1,-13-13-1,5 4 0,6 3 0,4-8 1,1-6 0,2-7 0,7-10 0,1-8 0,4-12 1,-2-11-1,-4-7 1,-1-19-1,0-6 0,-8-7-2,-5-3 1,-10 3-2,-7-2-3,2 15-8,-13-6-19,-2 18-1,-13 2 1,-2 7-1</inkml:trace>
          <inkml:trace contextRef="#ctx0" brushRef="#br1" timeOffset="132349.57">19978 9053 11,'0'0'14,"0"0"-1,-23-9-1,23 9 0,0 0-1,0 0-2,0 0 0,0 0-2,0 0-1,0 0 0,0 0-1,25 3 0,-25-3 0,54-3 0,-14-1-1,21 1-1,13-8 0,18 2 0,17-3-1,18 1 0,8-5-1,9-2-1,11 2 1,8 0-1,2 2 0,3-2 0,-11 2 0,-4 0 0,-11 1 0,-15 1 0,-7 3 0,-21 0 0,-18 0 0,-17 4 0,-16 1 0,-10 1 0,-13 1 0,-2 2 0,-23 0 0,0 0 1,26 0-1,-26 0 0,0 0 0,0 0 0,25 0 0,-25 0 0,0 0-2,0 0-2,0 0-8,-10 25-17,10-25 0,-43 32-1,10-11 0</inkml:trace>
          <inkml:trace contextRef="#ctx0" brushRef="#br1" timeOffset="133940.661">21635 9214 20,'0'0'24,"0"0"2,10-30-9,13 28-4,-23 2-4,56-14-2,-21 7-1,11 9-2,-6 3 0,4 9-1,-11 6-1,-8 12 0,-15 9-1,-12 10 0,-16 3 1,-10 8 0,-10 2-1,-5 3-1,2-10 1,0-5-1,13-8 1,11-8-1,14-10 0,18-6 0,18-13 1,13-5 0,7-6 1,11-5-1,5-3 0,2-2 0,-5-2 0,-8-2-1,-12 9-1,-10-7-2,-6 18-10,-30-2-16,0 0-1,0 0 0,-38 14-2</inkml:trace>
        </inkml:traceGroup>
        <inkml:traceGroup>
          <inkml:annotationXML>
            <emma:emma xmlns:emma="http://www.w3.org/2003/04/emma" version="1.0">
              <emma:interpretation id="{7B10D2E8-562D-401B-AA33-16EC33EAEFED}" emma:medium="tactile" emma:mode="ink">
                <msink:context xmlns:msink="http://schemas.microsoft.com/ink/2010/main" type="inkWord" rotatedBoundingBox="24411,15649 24583,12563 25320,12604 25148,15690"/>
              </emma:interpretation>
              <emma:one-of disjunction-type="recognition" id="oneOf14">
                <emma:interpretation id="interp70" emma:lang="en-US" emma:confidence="0.5">
                  <emma:literal>I)</emma:literal>
                </emma:interpretation>
                <emma:interpretation id="interp71" emma:lang="en-US" emma:confidence="0">
                  <emma:literal>3)</emma:literal>
                </emma:interpretation>
                <emma:interpretation id="interp72" emma:lang="en-US" emma:confidence="0">
                  <emma:literal>g)</emma:literal>
                </emma:interpretation>
                <emma:interpretation id="interp73" emma:lang="en-US" emma:confidence="0">
                  <emma:literal>h)</emma:literal>
                </emma:interpretation>
                <emma:interpretation id="interp74" emma:lang="en-US" emma:confidence="0">
                  <emma:literal>b)</emma:literal>
                </emma:interpretation>
              </emma:one-of>
            </emma:emma>
          </inkml:annotationXML>
          <inkml:trace contextRef="#ctx0" brushRef="#br1" timeOffset="150885.6302">23111 7338 20,'2'-32'13,"9"3"-1,-9-6 0,3 8-2,-7-3-1,2 30-2,-23-32-2,-3 34-1,-14 14-1,-6 19-1,-12 17-1,-3 19 0,-3 14 0,1 11-1,7 7 1,15 2 0,13 0 0,15-4 0,13-10 0,16-6 0,9-14-1,8-12 1,8-11-1,-1-9 0,1-12-1,-5-8-1,-3-12 1,-11-12 1,-22 5-1,28-23 1,-28 23 0,3-43-1,-11 22 2,-4-4-2,12 25 1,-41-32 0,16 30 1,-6 11-1,1 9 0,-1 14 1,6 9-1,2 17 0,8 6 0,9 13 0,9 3 0,7 7 0,13 5-1,2-1 1,11 1 0,-3-3 0,0 0 0,-2-2 1,-6-2 0,-7-3-1,-11 3 2,-7 4-2,-12-2 2,-11 0-2,-8-3 2,-4-2-2,-8-6 1,-1-5 0,4-14-1,-1-14 1,6-8-2,4-17-3,31-18-6,-38 11-15,33-33 0,10-8 0,8-16 3</inkml:trace>
          <inkml:trace contextRef="#ctx0" brushRef="#br1" timeOffset="151911.6889">23113 7528 1,'-25'-2'11,"25"2"-1,0 0-1,0 0-2,0 20 0,0-20-1,5 28 0,-5-28 0,13 50 1,-8-20-1,13 13 1,-8 1-2,8 11 0,-6 0-1,11 9 1,-10 9 0,5 9-1,-3 0 0,0 12-1,-2 4 0,-3 8 0,-2 3-1,-3 6 0,-3-8-2,1 1 1,-8-3 0,0-7 0,-8-11-1,-2-2 1,-6-12 0,4-9 0,-4-9 0,-2-7 0,-2-2 0,5-10-1,2 1 2,3-7-2,2-8 1,0-1 0,13-21-1,-18 28 0,18-28 1,0 0-1,0 0 0,0 0 0,0 0-1,0 0-2,0 0-1,-27-19-8,27 19-16,0 0 0,0 0-1,0 0 0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1-31T07:06:18.18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6EC34E1-2D0A-46E0-A948-95D82F176726}" emma:medium="tactile" emma:mode="ink">
          <msink:context xmlns:msink="http://schemas.microsoft.com/ink/2010/main" type="writingRegion" rotatedBoundingBox="5518,4262 24845,3719 25184,15774 5857,16318"/>
        </emma:interpretation>
      </emma:emma>
    </inkml:annotationXML>
    <inkml:traceGroup>
      <inkml:annotationXML>
        <emma:emma xmlns:emma="http://www.w3.org/2003/04/emma" version="1.0">
          <emma:interpretation id="{2BB337B0-2239-4C49-86B6-E2BC8A0AEC4B}" emma:medium="tactile" emma:mode="ink">
            <msink:context xmlns:msink="http://schemas.microsoft.com/ink/2010/main" type="paragraph" rotatedBoundingBox="9244,3860 20002,3867 20001,5371 9243,536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7895532-0462-4FB8-87BA-09515D6DB467}" emma:medium="tactile" emma:mode="ink">
              <msink:context xmlns:msink="http://schemas.microsoft.com/ink/2010/main" type="inkBullet" rotatedBoundingBox="9244,4983 9359,4984 9358,5072 9243,5071"/>
            </emma:interpretation>
            <emma:one-of disjunction-type="recognition" id="oneOf0">
              <emma:interpretation id="interp0" emma:lang="en-US" emma:confidence="0">
                <emma:literal>•</emma:literal>
              </emma:interpretation>
            </emma:one-of>
          </emma:emma>
        </inkml:annotationXML>
        <inkml:trace contextRef="#ctx0" brushRef="#br0">39 1 7,'0'0'17,"0"0"-1,0 0-3,0 0-2,0 0-3,-24 6-1,24-6-1,-10 24 1,10-24-2,-4 30 0,4-30-2,2 21-1,-2-21 0,0 0-1,22 7 0,-22-7 1,26-15-1,-26 15 0,29-24-1,-29 24 1,24-26-1,-24 26 1,12-21 0,-12 21-1,0 0 1,0 0 0,-22 0 0,22 0 0,-29 23 0,29-23 0,-26 26-1,26-26 1,-19 28 0,19-28-1,0 0 1,0 0-1,0 0 1,26 5-1,-26-5 1,24-22-1,-24 22 1,19-21-1,-19 21 1,0 0 0,0 0-1,0 0 1,-29-3 0,29 3-1,-31 15 1,31-15-1,-28 13 0,28-13 1,0 0-1,0 0 0,0 0 0,0 0 0,0 0 0,0 0 0,0 0 0,0 0 0,7-21-1,-7 21 1,0 0-1,0 0 0,0 0 1,0 0-1,0 0 1,0 0-1,0 0 1,12 19 0,-12-19 0,0 0 0,0 0 0,0 0 0,0 0 0,0 0 0,0 0 0,0 0 1,0 0-1,21-4 0,-21 4 1,0 0-1,0 0 0,17-19 0,-17 19 0,0 0 0,0 0 0,12-22 0,-12 22 0,0 0-1,0 0-5,0 0-14,0 0-10,0 0-1,0 0-1</inkml:trace>
      </inkml:traceGroup>
      <inkml:traceGroup>
        <inkml:annotationXML>
          <emma:emma xmlns:emma="http://www.w3.org/2003/04/emma" version="1.0">
            <emma:interpretation id="{8CED0B11-C303-48CD-B497-4D4DD634BE52}" emma:medium="tactile" emma:mode="ink">
              <msink:context xmlns:msink="http://schemas.microsoft.com/ink/2010/main" type="line" rotatedBoundingBox="10189,3860 20002,3867 20001,5371 10188,5364"/>
            </emma:interpretation>
          </emma:emma>
        </inkml:annotationXML>
        <inkml:traceGroup>
          <inkml:annotationXML>
            <emma:emma xmlns:emma="http://www.w3.org/2003/04/emma" version="1.0">
              <emma:interpretation id="{DB61DEC0-97C7-45BA-AC00-21652016FF72}" emma:medium="tactile" emma:mode="ink">
                <msink:context xmlns:msink="http://schemas.microsoft.com/ink/2010/main" type="inkWord" rotatedBoundingBox="10189,4190 13827,4193 13826,5093 10188,5090"/>
              </emma:interpretation>
              <emma:one-of disjunction-type="recognition" id="oneOf1">
                <emma:interpretation id="interp1" emma:lang="en-US" emma:confidence="0">
                  <emma:literal>Model</emma:literal>
                </emma:interpretation>
                <emma:interpretation id="interp2" emma:lang="en-US" emma:confidence="0">
                  <emma:literal>model</emma:literal>
                </emma:interpretation>
                <emma:interpretation id="interp3" emma:lang="en-US" emma:confidence="0">
                  <emma:literal>Mode</emma:literal>
                </emma:interpretation>
                <emma:interpretation id="interp4" emma:lang="en-US" emma:confidence="0">
                  <emma:literal>Modal</emma:literal>
                </emma:interpretation>
                <emma:interpretation id="interp5" emma:lang="en-US" emma:confidence="0">
                  <emma:literal>mode</emma:literal>
                </emma:interpretation>
              </emma:one-of>
            </emma:emma>
          </inkml:annotationXML>
          <inkml:trace contextRef="#ctx0" brushRef="#br0" timeOffset="24705.4131">1071-596 13,'0'0'15,"0"-28"-3,0 28-1,0-24-2,0 24 0,0 0-1,-12-26-2,12 26 0,0 0-1,0 0 0,0 0-1,-12 28 0,12-28-1,-12 43 0,0-17 1,7 15-1,-7-2 0,7 6-1,-7 0 0,5 9 0,0-2 0,7 0-2,-5-3 2,8 1-2,-3-7 1,2 2-1,1-4 1,-1-9 0,0-4-2,-2-4 2,0-5-1,0-19 0,-2 26 1,2-26 0,0 0-1,0 0 0,0 0 1,-17-21-1,15-1 0,-3-6 1,0-4-2,3-13 1,2-5-1,-3-2 1,3-6-1,3 0 1,-1-2-1,1-1 0,1 3 1,1 4 0,2 3 0,1 1-1,1 7 2,3 2-2,2 6 1,3 3 0,2 11 0,0 1 0,-19 20-1,41-8 1,-19 18 0,-3 10-1,2 8 1,-1 11 0,-1 6-1,0 7 1,0-1 0,0 3 0,0-6 0,1-3 0,-4-9 0,-1-1 0,-3-5 0,-3-6 0,-4-3 0,-5-21 1,2 28-1,-2-28 1,0 20-1,0-20 1,0 0-1,0 0 0,10-24 0,-10 24 0,26-41 0,-9 13-1,9-11 1,1 0 0,6-4 0,1-2 0,2 0 0,2 2 0,0 2 0,-2 4 0,5 9 0,-5 4 0,-3 7 0,1 9 0,-8 5 1,1 8-1,-27-5 0,38 45 1,-26-11-1,-3 14 1,1 4-1,0 6 1,-1 9-1,3-1 1,-2-3 0,-1-3-1,1-6 1,-1-9-1,1-4 0,-8-6-3,8-1-4,-10-34-11,-10 35-14,10-35 1,0 0-2</inkml:trace>
          <inkml:trace contextRef="#ctx0" brushRef="#br0" timeOffset="26489.5151">2656-333 14,'0'0'24,"0"0"-3,-22-11-7,22 11-1,-31 6-4,31-6-2,-45 22-1,30-1 0,-18 3-1,16 8-1,-7 1 0,17 6-2,-3-5 0,13 5-1,6-3 0,6-1 0,6-9-1,6-5 1,4-3-1,0-6 1,0-7-1,0-3 1,-2-9-1,0-3 1,-8-8 0,-2-3-1,-4-5 1,-6-8-1,-6 3 0,-6-5 0,-6 1-1,-6 1 1,-6 4 0,-3 4-1,-2 2 0,-1 9 1,3 0 0,24 15-1,-33-13 1,33 13-1,0 0 0,0 0 0,0 0 0,0 0 0,40 11 0,-6-9 0,7 0-1,4-6 1,10 2-1,3-5 0,2 3 0,-1-7 0,6 7 1,-12-7 0,-3 7 0,-12-3 0,-7 1 1,-9 4 1,-22 2 0,0 0 1,0 0 0,0 0 0,-38 0 0,16 8 1,-11 1-1,6 8 0,-4 5-1,5 10 1,4-2-1,6 7 0,4-3 0,4 3-1,8-1 1,5-5-1,5-8 1,4-3-2,-14-20 2,34 19-1,-13-17 0,1-8 0,2-5 0,0-6 0,7-5-1,-5-12 1,0-5-2,-2-8 2,-2-5-2,-8-4 2,-2-5-1,-7-1 0,-5-1 0,-7 5 1,0 4 0,-5 3-1,5 8 2,-5 6-1,2 9 0,0 4 0,10 24 0,-9-19 0,9 19 0,0 0 1,-27 41-1,20-7 1,-5 7 0,8 13 0,-8 2-1,7 9 1,5 4 0,2 2 0,3-2 0,5-5-1,9-3 1,2-5-1,3-7 1,5-3-1,2-14 1,5-4-1,2-11 0,3-6 1,-3-11-1,3-4 0,2-9-1,-2-7 1,-1-5-1,-6-12 1,-5-2-1,-5-2 0,-8 5 0,-8-3 1,-6 4-1,-7 3 1,-7 6-1,12 26 1,-26-24 0,26 24 0,-36-2 0,36 2 0,-36 28 0,19-2 0,5 6 1,5 3-1,5 2 1,9-1-1,5 3 0,7-2 0,12-9 1,8-7-1,4-4 0,7-8 0,5-7 0,2-8-1,8-7 1,-5-11 0,0-6-1,-7-11 0,2-9-1,-12-8 1,-5-4-1,-12-7 1,-7-2 0,-9-3 0,-8 5 1,-6 5 0,-4 8 0,-3 8 1,-4 7 0,3 11 0,0 11 1,12 19-1,-21-2 0,11 21 1,-2 9-1,5 17 1,-3 5-1,6 12 0,-4 3 0,8 4 0,8 4 1,4-4-1,7-4 0,5-5-1,4-8 1,1-7-1,5-6 1,-1-9-2,1-8 0,-6-9-1,8 4-3,-36-17-10,48 2-18,-48-2 1,39-13-1,-39 13 6</inkml:trace>
        </inkml:traceGroup>
        <inkml:traceGroup>
          <inkml:annotationXML>
            <emma:emma xmlns:emma="http://www.w3.org/2003/04/emma" version="1.0">
              <emma:interpretation id="{9613926E-650A-4833-B3BB-5A8954DC7A36}" emma:medium="tactile" emma:mode="ink">
                <msink:context xmlns:msink="http://schemas.microsoft.com/ink/2010/main" type="inkWord" rotatedBoundingBox="14624,3863 20002,3867 20001,5371 14623,5367"/>
              </emma:interpretation>
              <emma:one-of disjunction-type="recognition" id="oneOf2">
                <emma:interpretation id="interp6" emma:lang="en-US" emma:confidence="0">
                  <emma:literal>P(x.14&lt;)</emma:literal>
                </emma:interpretation>
                <emma:interpretation id="interp7" emma:lang="en-US" emma:confidence="0">
                  <emma:literal>P (x~ki&lt;)</emma:literal>
                </emma:interpretation>
                <emma:interpretation id="interp8" emma:lang="en-US" emma:confidence="0">
                  <emma:literal>P (¥.14)</emma:literal>
                </emma:interpretation>
                <emma:interpretation id="interp9" emma:lang="en-US" emma:confidence="0">
                  <emma:literal>Plank)</emma:literal>
                </emma:interpretation>
                <emma:interpretation id="interp10" emma:lang="en-US" emma:confidence="0">
                  <emma:literal>P (x~kk)</emma:literal>
                </emma:interpretation>
              </emma:one-of>
            </emma:emma>
          </inkml:annotationXML>
          <inkml:trace contextRef="#ctx0" brushRef="#br0" timeOffset="28118.6081">6906-769 9,'-21'-26'27,"21"26"-1,0 0-5,-34-23-6,34 23-4,-26 8-1,16 14-2,-19-7-2,15 22 0,-17-3-2,14 20 0,-12 0-1,13 10 0,-1-1-1,10 10-1,4-6 0,8 2 0,7-7 0,5-1-1,4-7 0,8-9-1,7 0-2,-7-19-2,21 13-10,-19-22-17,15-2-1,-15-13-1,5-4 0</inkml:trace>
          <inkml:trace contextRef="#ctx0" brushRef="#br0" timeOffset="28583.6346">7117-553 1,'0'0'28,"0"0"0,41 6-4,-41-6-8,50 26-2,-29-15-4,32 19-2,-12-8-3,14 10-2,-7-4-1,7 2-1,-5-4 0,-2-2-1,-5-3-1,-5-6-1,1 9-3,-39-24-3,55 28-7,-55-28-16,24 9 1,-24-9-1,0 0 14</inkml:trace>
          <inkml:trace contextRef="#ctx0" brushRef="#br0" timeOffset="28949.6558">7689-519 11,'-24'-2'27,"24"2"-1,-17 22-5,-9-14-6,19 22-2,-27-12-3,18 20-2,-18-12-2,12 13-2,-9-9-1,10 5-1,-1-3 0,3-2-1,7-4-2,-2-6-1,11 5-3,3-25-9,-9 20-17,9-20-2,0 0 0,0 0 4</inkml:trace>
          <inkml:trace contextRef="#ctx0" brushRef="#br0" timeOffset="27553.576">5381-467 9,'9'-35'28,"11"5"-5,11 7-4,-5-14-6,29 18-2,-14-14-2,26 18-2,-12-9-2,14 12-1,-9-1-1,2 10-1,-9 1 0,-5 13 0,-12 2 0,-5 11 0,-14 4 0,-3 11 0,-11-1-1,-1 8 1,-14-3-1,0 2 1,-12-6-1,-2-3 0,-10-6-1,-7-1 0,-5-8 0,-10-4-2,6 5-3,-18-20-6,32 11-20,-19-15-3,16 0 2,5-9-2</inkml:trace>
          <inkml:trace contextRef="#ctx0" brushRef="#br0" timeOffset="27150.5528">5611-482 3,'0'-26'29,"0"26"0,0 0-3,-5-22-9,22 42-4,-17-20-4,9 41-1,-11-13-2,14 17-1,-12 2-1,12 14-1,-10-3 0,8 7-2,-3-7 1,3 0-2,-1-4 1,-2-5-1,-2-5 0,-3-10 0,1-2-2,-13-8-1,8 8-5,-24-25-9,26-7-17,-39 13 1,18-18-1,-13-12 7</inkml:trace>
          <inkml:trace contextRef="#ctx0" brushRef="#br0" timeOffset="30325.7344">7253 386 12,'0'0'20,"0"0"-5,0 0-4,0 0-1,0 0-2,0 0 0,17-23-1,-17 23-1,0 0 0,36-20 0,-36 20-2,31-23 0,-31 23 0,34-24-2,-34 24 1,36-22-1,-36 22 0,35-13-1,-35 13 1,32 2 0,-32-2-1,26 13 1,-26-13 0,24 26-1,-24-26 0,24 33 1,-24-33-1,24 25-1,-24-25 1,26 13-1,-26-13 1,31-13-1,-31 13 1,36-36-2,-17 12 0,-2-2 0,2 3-1,-7-3-1,-12 26-2,19-39-4,3 41-5,-22-2-17,0 0 0,0 0 1,0 0 11</inkml:trace>
          <inkml:trace contextRef="#ctx0" brushRef="#br0" timeOffset="31001.7731">8436-887 24,'5'-22'26,"-5"22"-4,0 0-6,2-19-2,-2 19-3,5 21-2,2 10-2,-16-6-1,13 25 0,-15 2-1,11 12-1,-12 3-1,9 9 0,-4-5-2,5-2 1,2-3-2,0-5 1,4-10-1,-1-5 0,2-10 0,-8-8-3,10 5-5,-7-33-13,-16 21-12,16-21-1,-24 5 0</inkml:trace>
          <inkml:trace contextRef="#ctx0" brushRef="#br0" timeOffset="31610.808">9198-702 1,'-5'-19'23,"5"19"-2,0 0-4,-10-20-4,10 20-2,0 0-2,-24 5-2,-2-5 0,9 21 1,-21-8-2,9 19 1,-19-4-2,12 18 1,-9-5-2,11 12-1,-2-5 0,15 4-1,4-5 0,12 5-1,10-7 0,7-2 0,10-6 0,4-7 0,5-4 0,7-5-1,1-8 1,4-6-2,2-3 0,-4-8-1,4 6-4,-16-19-6,17 17-19,-22-15-2,0 10 1,-24 5-2</inkml:trace>
          <inkml:trace contextRef="#ctx0" brushRef="#br0" timeOffset="32047.8328">9521-340 18,'0'0'30,"-7"43"-1,-5-17-6,24 26-6,-24-18-4,26 20-5,-19-9-2,17 5-3,-9-7 0,9 0-2,-8-11 0,6-6-1,-3-2-1,-7-24-2,14 35-5,-14-35-11,0 0-13,0 0 0,0 0-1,20-33 10</inkml:trace>
          <inkml:trace contextRef="#ctx0" brushRef="#br0" timeOffset="32585.8638">9966-305 5,'0'0'30,"0"0"-3,0 0-4,0 0-9,-7 23-1,-24-14-4,14 17 0,-24-5-3,13 9-2,-13-1 0,7 3-2,-4-2 0,7 2 0,2-8-1,5 2-1,8-7 0,1 3 0,15-22 0,-21 30 0,21-30 0,-8 22 0,8-22 0,0 0 0,0 0 0,24 19 0,-24-19 0,41 0 0,-15 0 0,8 0 0,2 0 0,7 0 0,5 2 0,0 2 0,0 1 0,-3-1 0,-4 2 0,-3 1 0,-4-1 0,-10-1-1,-24-5-1,24 13-2,-24-13-4,0 0-7,0 0-17,-34 15 0,34-15 0,-38-2 8</inkml:trace>
          <inkml:trace contextRef="#ctx0" brushRef="#br0" timeOffset="33150.896">10330-1101 8,'0'0'28,"24"-15"0,-24 15-7,46 2-6,-46-2-2,55 22-3,-55-22-1,62 58-3,-33-15-1,11 22-2,-6 2 0,2 15-1,-5 2 0,-2 4-1,-8 0 0,-6 3 0,-8-9 0,-10-5 0,-9-8 0,-12-6 0,-12-9 0,-7-7-1,-7-6 0,-5-13-2,7 7-4,-19-27-15,29 12-12,-3-16-1,41-4-1</inkml:trace>
        </inkml:traceGroup>
      </inkml:traceGroup>
    </inkml:traceGroup>
    <inkml:traceGroup>
      <inkml:annotationXML>
        <emma:emma xmlns:emma="http://www.w3.org/2003/04/emma" version="1.0">
          <emma:interpretation id="{72AA4350-CE8A-49E7-89C0-FAFE2E2F0113}" emma:medium="tactile" emma:mode="ink">
            <msink:context xmlns:msink="http://schemas.microsoft.com/ink/2010/main" type="paragraph" rotatedBoundingBox="9106,5409 18063,5514 18049,6705 9092,66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9E6EF45-108E-4247-843C-DAA0D06C7E98}" emma:medium="tactile" emma:mode="ink">
              <msink:context xmlns:msink="http://schemas.microsoft.com/ink/2010/main" type="inkBullet" rotatedBoundingBox="9097,6248 9351,6251 9348,6475 9094,6472"/>
            </emma:interpretation>
            <emma:one-of disjunction-type="recognition" id="oneOf3">
              <emma:interpretation id="interp11" emma:lang="en-US" emma:confidence="0">
                <emma:literal>•</emma:literal>
              </emma:interpretation>
            </emma:one-of>
          </emma:emma>
        </inkml:annotationXML>
        <inkml:trace contextRef="#ctx0" brushRef="#br0" timeOffset="35258.0166">-136 1408 1,'0'0'17,"-12"28"0,12-28-5,3 26-4,-3-26-2,11 19-2,-11-19-2,0 0 0,32 9 0,-32-9 0,21-7-1,-21 7 1,22-19-1,-22 19 0,16-20 0,-16 20 0,12-23 0,-12 23 1,10-20 0,-10 20 0,0 0 1,10-19-1,-10 19 1,0 0 0,0 0-1,0 0 1,0 0-1,0 0-1,0 0 1,21-7-1,-21 7 0,0 0 0,29-10 0,-29 10-1,26-13 1,-26 13 0,24-22-1,-24 22 1,15-26 0,-15 26-1,4-21 1,-4 21 0,0 0-1,0 0 0,-31-15 1,31 15-1,-24 13 0,24-13-1,-21 17 1,21-17-1,-7 21-4,7-21-7,0 0-16,0 0-1,0 0 0,0 0 16</inkml:trace>
      </inkml:traceGroup>
      <inkml:traceGroup>
        <inkml:annotationXML>
          <emma:emma xmlns:emma="http://www.w3.org/2003/04/emma" version="1.0">
            <emma:interpretation id="{6857522D-4E6A-4BD7-8E03-D60DFFD77566}" emma:medium="tactile" emma:mode="ink">
              <msink:context xmlns:msink="http://schemas.microsoft.com/ink/2010/main" type="line" rotatedBoundingBox="10379,5424 18063,5514 18049,6705 10365,6615"/>
            </emma:interpretation>
          </emma:emma>
        </inkml:annotationXML>
        <inkml:traceGroup>
          <inkml:annotationXML>
            <emma:emma xmlns:emma="http://www.w3.org/2003/04/emma" version="1.0">
              <emma:interpretation id="{D3161531-DDDB-4614-9BC6-2D102C1D1231}" emma:medium="tactile" emma:mode="ink">
                <msink:context xmlns:msink="http://schemas.microsoft.com/ink/2010/main" type="inkWord" rotatedBoundingBox="10375,5693 13595,5731 13586,6499 10366,6461"/>
              </emma:interpretation>
              <emma:one-of disjunction-type="recognition" id="oneOf4">
                <emma:interpretation id="interp12" emma:lang="en-US" emma:confidence="0">
                  <emma:literal>Model</emma:literal>
                </emma:interpretation>
                <emma:interpretation id="interp13" emma:lang="en-US" emma:confidence="0">
                  <emma:literal>model</emma:literal>
                </emma:interpretation>
                <emma:interpretation id="interp14" emma:lang="en-US" emma:confidence="0">
                  <emma:literal>Modal</emma:literal>
                </emma:interpretation>
                <emma:interpretation id="interp15" emma:lang="en-US" emma:confidence="0">
                  <emma:literal>Mode</emma:literal>
                </emma:interpretation>
                <emma:interpretation id="interp16" emma:lang="en-US" emma:confidence="0">
                  <emma:literal>modal</emma:literal>
                </emma:interpretation>
              </emma:one-of>
            </emma:emma>
          </inkml:annotationXML>
          <inkml:trace contextRef="#ctx0" brushRef="#br0" timeOffset="36901.1105">1231 891 11,'0'0'22,"-7"-26"-4,7 26-4,0 0-4,0 0-2,0 0 0,0 0-1,0 0 0,-14 30-1,-3-11 0,15 16-1,-18-3 0,13 16-1,-9-1 1,8 11-2,-1-4 0,6 2-2,1-6 1,4-3-1,3-6 1,2-7-2,-2-10 0,0-4 1,-5-20-1,7 19 1,-7-19 0,0 0-1,0 0 1,0 0-1,0 0 1,0 0-1,-5-19 0,5 19 0,-4-33 0,1 12 0,3-7-1,-2-7 0,4-1 0,1-5 1,1-3-1,3-1 0,1 0 0,4-2 0,2-1 2,3 5-2,2 0 1,0 2 0,3 2 0,-1 3 0,3 5 0,2 1-1,-2 7 1,0 3 0,3 7 0,-3 9 0,-3 6 0,-21-2 0,36 26 0,-19 2 0,-5 4 0,2 9 0,-2 2 1,-2 3-1,2-1 0,0-2 1,-3-4-1,3-5 0,-2-6 0,-1-4 1,-9-24-1,15 30 0,-15-30 1,0 0-1,0 0 1,0 0-1,0 0 0,0 0 1,19-19-1,-10-1 0,6-8 0,-1-4-1,13-3 1,-1-3 0,5 3-1,-2 1 1,2 4 0,-2 6 0,-3 9-1,-4 8 1,-22 7 0,28 18 1,-21 5-1,1 10 0,-6 5 0,0 8 1,-2 5-1,3 5 1,-1-4 1,-2-2-2,3-5 1,-3-8-1,4-1-1,-8-12-4,16 6-5,-12-30-18,-5 22-5,5-22 0,0 0 0</inkml:trace>
          <inkml:trace contextRef="#ctx0" brushRef="#br0" timeOffset="38346.1926">2455 1169 22,'-38'21'24,"14"-10"-3,12 13-7,-17-11-2,17 19-2,-14-11-1,18 16-2,-6-9-3,9 7-1,3-12-1,7 3 0,-5-26 0,26 28-2,-26-28 1,41 7 0,-13-16-1,1-2 0,2-8 0,-4-5 0,1-2 0,-6-8-1,-3 1-2,-12-8 2,-7 5-1,-7 1 1,-7 1-2,-3 4 3,-5 4-2,1 9 1,21 17 1,-31-22-1,31 22 0,0 0-1,0 0-1,0 0-2,38 2-2,-14-6-1,29 15-1,-10-18-2,24 14 1,-12-14 0,17 7 2,-8-6 2,-1 1 3,-8-1 2,-12-3 5,0 7 3,-22-9 2,3 11 2,-24 0 0,0 0 1,-31-2-1,31 2 0,-52 26-3,25 0-2,-16 0 0,14 13-2,1-3 0,11 5-2,5 0 0,10-2-1,9-5 1,7-3-2,10-14 0,0-9-1,9-5 1,-1-12-1,4-6-1,-1-15 0,-1-5-1,-5-10 0,-3-2 0,-9-9 1,-3 0-1,-7-5 2,-4 5-1,-10 2 2,2 7 0,-2 6 0,-1 9 1,1 4-1,7 28 1,-9-24 0,9 24 0,0 0 1,-20 37 0,18-5-1,-5 5 1,5 10-1,-3 0 1,7 5-1,1 4 0,6-4 0,5-5 1,8-6-1,4-9 1,5-4-1,3-8 1,7-9-2,2-9 0,2-13-1,-2-2-1,0-4 1,-2-5-2,-5-1 2,-2 1-2,-10-2 2,-8 5 0,-16 19 0,8-26 1,-8 26 0,0 0 0,-39-2 1,13 11 0,0 10 0,-1 5 1,8 4-1,0 2 2,9 2-2,8 1 1,7-1-2,9-4 2,10-9-1,7-6-1,7-6 0,6-7 0,3-7 0,6-6-1,0-6 0,2-5-1,-5-8 1,0-3-2,-9-8 2,-7-2-1,-8-5 1,-9-1-1,-10-1 2,-5-2 0,-6 7 0,-8 1 0,0 8 1,-5 5 0,5 7-1,0 7 1,12 19 0,-22-6 0,22 6 1,-14 38-1,9-1 1,3 6-1,4 9 1,-4 2-1,7 8 1,4-1 1,10-3-2,5-9 1,3-3-1,4-10 1,5-8-3,9-6 1,-4-18-3,7 9-6,-24-24-17,16 7-8,-13-11 0,1 2-1</inkml:trace>
        </inkml:traceGroup>
        <inkml:traceGroup>
          <inkml:annotationXML>
            <emma:emma xmlns:emma="http://www.w3.org/2003/04/emma" version="1.0">
              <emma:interpretation id="{9FB751C9-3F27-48E4-89EF-0D928C6B7B03}" emma:medium="tactile" emma:mode="ink">
                <msink:context xmlns:msink="http://schemas.microsoft.com/ink/2010/main" type="inkWord" rotatedBoundingBox="14599,5473 18063,5514 18049,6705 14585,6664"/>
              </emma:interpretation>
              <emma:one-of disjunction-type="recognition" id="oneOf5">
                <emma:interpretation id="interp17" emma:lang="en-US" emma:confidence="0">
                  <emma:literal>peck)</emma:literal>
                </emma:interpretation>
                <emma:interpretation id="interp18" emma:lang="en-US" emma:confidence="0">
                  <emma:literal>PC, Ci&lt;)</emma:literal>
                </emma:interpretation>
                <emma:interpretation id="interp19" emma:lang="en-US" emma:confidence="0">
                  <emma:literal>PC, ci&lt;)</emma:literal>
                </emma:interpretation>
                <emma:interpretation id="interp20" emma:lang="en-US" emma:confidence="0">
                  <emma:literal>pick)</emma:literal>
                </emma:interpretation>
                <emma:interpretation id="interp21" emma:lang="en-US" emma:confidence="0">
                  <emma:literal>PC, (k)</emma:literal>
                </emma:interpretation>
              </emma:one-of>
            </emma:emma>
          </inkml:annotationXML>
          <inkml:trace contextRef="#ctx0" brushRef="#br0" timeOffset="39263.245">5352 835 22,'7'-22'28,"3"3"-4,-5-9-8,28 19-5,-6-13-2,23 16-2,-7-7-2,19 11-1,-9-2-1,9 14 0,-4-1 0,1 10-1,-15 5 0,-1 8 0,-17 1 0,-4 8 0,-15-3-1,-10 6 1,-11-6-1,-10 1 0,-12-7 0,-9-1 0,-10-6-1,-1-5 1,-1-3-3,-5-8-1,16 12-3,-16-25-20,26 6-6,0-8-1,36 6 0</inkml:trace>
          <inkml:trace contextRef="#ctx0" brushRef="#br0" timeOffset="38870.2225">5429 826 11,'0'0'30,"0"0"-2,-5 34-5,-12-10-8,29 30-2,-24-13-3,24 28-2,-17-4-1,17 10-4,-4-6 1,6 0-3,-5-9 1,3-4-2,-4-8 2,-1-14-3,0-4-2,-7-30-2,12 39-7,-12-39-18,0 0-3,-26-21 0,26 1 0</inkml:trace>
          <inkml:trace contextRef="#ctx0" brushRef="#br0" timeOffset="39706.2705">6418 699 26,'0'0'30,"-31"-9"-5,31 9-6,-39 20-6,32 12-1,-31-11-3,21 25-2,-17-5-2,18 15 0,-13-5-3,17 12 1,2-5 0,8 2-2,7-6 1,7-2-2,2-7 1,8-6-1,6-2 0,1-9-2,2-2-2,-31-26-7,60 28-20,-60-28-2,41 17-2,-41-17 1</inkml:trace>
          <inkml:trace contextRef="#ctx0" brushRef="#br0" timeOffset="40510.317">7284 865 1,'-14'-22'26,"14"22"-1,0 0-5,-33-19-7,33 19-2,-32-5-3,32 5-1,-47 9-1,47-9-1,-56 19 0,28 3 0,-13-7 0,7 15-1,-6-4 0,11 9-1,-2-3-1,9 5 0,3-3-1,12 5 0,5-2-1,6-1 1,8 1 0,3-5-1,4-2 1,5-2-1,-5-2 2,7-6-3,1-5 2,-1-7-2,8 3-1,-8-11-3,15 13-6,-41-13-18,57-7-5,-31-3 1,3 1-1</inkml:trace>
          <inkml:trace contextRef="#ctx0" brushRef="#br0" timeOffset="40871.3375">7447 1143 23,'0'0'32,"0"0"-5,24 32-6,-24-32-6,5 47-4,-12-21-1,19 17-5,-15-6 1,13 6-4,-8-6 0,6-3-1,-1-4 0,2-4-1,1-4-2,-10-22-1,19 30-7,-19-30-17,0 0-6,0 0 1,12-22-2</inkml:trace>
          <inkml:trace contextRef="#ctx0" brushRef="#br0" timeOffset="43785.5043">7560 1328 6,'0'0'14,"0"0"-5,0 0-2,0 0-3,24-13 0,-24 13-1,0 0 0,0 0-1,24-8 0,-24 8-1,0 0 0,0 0 0,0 0-1,21-9 1,-21 9-1,0 0 1,0 0-1,0 0 0,0 0 0,0 0 0,0 0 0,0 0 0,0 0 0,0 0 0,0 0 0,0 0 0,0 0 0,0 0 0,0 0 1,0 0 0,0 0 0,0 0 1,0 0-1,0 0 1,0 0-1,0 0 1,0 0 0,0 0 0,0 0 1,0 0 1,0 0 0,0 0 1,0 0 0,0 0 1,0 0-1,0 0 0,0 0 0,0 0-1,17 24-1,-17-24 0,0 0 0,0 0-1,0 0 1,10 21-1,-10-21 0,0 0 0,2 20 0,-2-20-1,0 0 0,-2 25 0,2-25 0,-3 24 0,3-24 0,0 26-1,0-26 1,3 34-1,-1-14 1,0 1-1,1-1 1,-1 1-1,1 1 0,-3-1 0,2-1 1,-4-1-1,2-19 0,0 28 0,0-28 0,-3 24 1,3-24-1,0 0 0,-2 21 0,2-21 0,0 0 0,0 0 1,0 0-1,0 0 0,0 0 0,0 0 0,0 0 0,0 0 0,0-19-1,0 19 1,0 0-1,0 0 0,0 0-2,0 0 1,0 0-2,0 0-1,0 0-1,0 0-2,0 0-3,0 0-7,0 0-12,0 0 1,0 0 0,0 0 24</inkml:trace>
          <inkml:trace contextRef="#ctx0" brushRef="#br0" timeOffset="41358.3653">7964 1154 17,'0'0'27,"-33"19"3,2-13-11,16 27-5,-25-18-4,13 19-2,-18-12-1,14 10-4,-10-8 1,12 4-3,-2-7 1,7-3-1,24-18 0,-31 28-1,31-28 0,-9 19 0,9-19 1,0 0-1,28 22 0,-6-16 0,2 1 0,7-1 0,5-2 1,5 3-1,2-1 1,2 3 0,-2-3 0,3 3-1,-10-5 1,0 3 0,-13-1-1,-23-6 1,32 7-1,-32-7-1,0 0 0,0 0-1,0 21-6,0-21-8,-27 0-16,27 0 0,-26 4-1,26-4 7</inkml:trace>
          <inkml:trace contextRef="#ctx0" brushRef="#br0" timeOffset="41881.395">8352 535 18,'0'0'30,"29"-9"-3,-29 9-6,46 5-6,-46-5-2,55 30-2,-29-9-3,19 29-2,-6-3-1,9 22-1,-12 2-1,4 9 0,-6 4-1,-3 2-1,-12-4 2,-7-2-3,-14-7 2,-10-6-2,-12-11 1,-5-8-3,-5-5-1,-16-26-11,21 9-21,-16-24 0,16-2-1,-4-15 0</inkml:trace>
        </inkml:traceGroup>
      </inkml:traceGroup>
    </inkml:traceGroup>
    <inkml:traceGroup>
      <inkml:annotationXML>
        <emma:emma xmlns:emma="http://www.w3.org/2003/04/emma" version="1.0">
          <emma:interpretation id="{A71484DC-C625-4187-A268-C9AC32FB3356}" emma:medium="tactile" emma:mode="ink">
            <msink:context xmlns:msink="http://schemas.microsoft.com/ink/2010/main" type="paragraph" rotatedBoundingBox="5597,7077 24925,6533 24994,9003 5667,95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2C42C0-6D1C-4C26-9C51-491E55886350}" emma:medium="tactile" emma:mode="ink">
              <msink:context xmlns:msink="http://schemas.microsoft.com/ink/2010/main" type="line" rotatedBoundingBox="5597,7077 22773,6594 22809,7864 5633,8347"/>
            </emma:interpretation>
          </emma:emma>
        </inkml:annotationXML>
        <inkml:traceGroup>
          <inkml:annotationXML>
            <emma:emma xmlns:emma="http://www.w3.org/2003/04/emma" version="1.0">
              <emma:interpretation id="{7E878914-264C-46EF-82C7-68AE8614F905}" emma:medium="tactile" emma:mode="ink">
                <msink:context xmlns:msink="http://schemas.microsoft.com/ink/2010/main" type="inkWord" rotatedBoundingBox="9172,7161 13003,7053 13027,7894 9196,8001"/>
              </emma:interpretation>
              <emma:one-of disjunction-type="recognition" id="oneOf6">
                <emma:interpretation id="interp22" emma:lang="en-US" emma:confidence="1">
                  <emma:literal>obtain</emma:literal>
                </emma:interpretation>
                <emma:interpretation id="interp23" emma:lang="en-US" emma:confidence="0">
                  <emma:literal>obtains</emma:literal>
                </emma:interpretation>
                <emma:interpretation id="interp24" emma:lang="en-US" emma:confidence="0">
                  <emma:literal>Obtain</emma:literal>
                </emma:interpretation>
                <emma:interpretation id="interp25" emma:lang="en-US" emma:confidence="0">
                  <emma:literal>overlain</emma:literal>
                </emma:interpretation>
                <emma:interpretation id="interp26" emma:lang="en-US" emma:confidence="0">
                  <emma:literal>Retain</emma:literal>
                </emma:interpretation>
              </emma:one-of>
            </emma:emma>
          </inkml:annotationXML>
          <inkml:trace contextRef="#ctx0" brushRef="#br1" timeOffset="83925.8003">302 2567 20,'0'0'19,"0"0"-4,-40-30-3,40 30-1,-48-2-3,26 15 0,-16-5 0,9 20-2,-16 0 1,11 16-2,-4-4 0,14 12-2,0-4 0,17 3-1,4-3-1,15-7 0,7-7-1,13-8 1,1-11 0,8-11-1,-1-8 1,1-11 0,-2-9-1,-6-4 1,-7-6-1,-9-5 1,-7-2-1,-8 0 0,-11 0 0,-6 2 1,-9 3-3,0 6 2,-4 4-1,1 6 0,3 7 0,0 5 0,24 8 0,-26-2 0,26 2 2,0 0-1,10 21 1,-10-21 0,40 17 0,-9-10-1,8-3 1,6-2 0,3-2-1,5-4 0,2-5-2,0-1 2,0-8-2,0 3 2,-5-4-2,-4-3 2,-3 1-1,-10-1 0,-4 1 1,-7 1 0,-22 20 0,19-36 0,-19 36 0,-10-28 0,10 28 0,-21-22 0,21 22 0,-27-15 0,27 15 0,0 0 0,-26-13 0,26 13 0,0 0 0,0 0 0,5-19 0,-5 19 0,0 0 0,17-22 0,-17 22 0,0 0 0,12-19 0,-12 19 0,0 0 1,0 0-1,0 0 0,0 0 0,0 0 1,-27 17 0,27-17 0,-26 39 0,7-15 0,4 6 0,-4 0 0,5 4 1,0 3 0,6 2-1,-1-3 1,2 5-1,2 2 1,5-2-2,2 2 1,1-2 0,4 0-1,0-4 0,5-5 0,0-2 0,2-6 0,3-4 0,-17-20 1,36 19-1,-15-21 0,1-2 0,4-9 0,-2-2 0,5-7 0,0-2 0,-1 1 0,1-8-1,-5 1 1,-5 0 0,-4 0-1,-3 0 2,-10 0-3,-4 4 2,-8 2-2,1 5 2,9 19-1,-34-26 1,34 26-2,-31-13 2,31 13-1,-26 0 1,26 0 1,0 0 0,0 0 0,-20 21-1,20-21 1,0 0-1,0 0 2,36 20-2,-9-18 0,1-2 0,11-2 0,6-3 0,5-3-2,8-3 2,-3-4-2,5 0 2,-3-7-2,-2-1 2,-2-3-2,-7-2 1,-6-2 1,-6-1 0,-8 1 0,-9 2 0,-10 2 0,-2 3 0,-5 23 0,-7-31 0,7 31 0,-22-6 0,22 6 0,-29 24 0,13-1 0,-4 8 1,4 5 0,-3 7 0,2 5 1,5 6-2,2-3 2,8 1-1,7-5 0,4-3 0,8-8 0,2-8-1,7-6 0,3-11 0,5-5-1,-1-8 0,13 0-3,-18-16-8,18 8-18,-15-12-1,0 1-1,-14-7 0</inkml:trace>
          <inkml:trace contextRef="#ctx0" brushRef="#br1" timeOffset="85209.8737">2120 2494 24,'-24'-4'28,"2"-1"-6,22 5-5,-45 9-5,45-9-3,-53 26 1,29-5-3,-12-1-2,12 8-2,0-2 0,10 2-2,7-5 1,7 1-1,0-24-1,26 28 0,0-24 0,8-6 0,-1-6 0,8-8 1,-3-1-3,-4-9 1,2 3-1,-7-3 1,-5 4-1,-8 1 1,-16 21-1,17-26 1,-17 26 1,0 0 0,0 0 0,0 0 1,-7 26 1,7-5-2,0 3 2,2 2-1,3 0 1,5 2-2,-1-5 2,8-1-2,-17-22 1,41 24-1,-17-20 0,4-4 1,1-7-1,5-1 0,4-5 0,0-6 0,3-5-1,0-2 1,-3 0-2,0-2 2,-4 0-1,-5 2 0,-8 3 0,-7 3 1,-14 20-1,20-21 1,-20 21 1,0 0-1,0 0 2,2 34-1,-4-8 1,4 2-1,3 2 1,4 2-1,3-6 1,5 0-2,5-6 1,4-8-1,3-9 0,2-6 1,2-7-1,3-8 1,0-5-2,0-3 1,2-2-1,-4 0 1,-3 4-1,-2 0 1,-5 7-1,-24 17 0,31-13 1,-31 13 1,0 0 0,14 26 0,-16-4 0,-1 4 0,-4-1 1,2 1-2,1-2 2,-1-2-2,5-22 1,-2 30 0,2-30-1,0 0 0,0 0 1,0 0-1,26-35-1,-5 14 1,3-7-1,5 0 1,5-3-2,2 1 2,-1 7-2,1 3 2,-2 5 0,-3 9 0,-5 8 0,-4 9 0,-22-11 2,38 43-1,-19-15 0,0 2 0,3 2 0,-3-2 0,3-4 0,-1-4-1,-21-22-1,31 21-2,-9-10-6,-22-11-18,0 0-5,-12-34-1,0 12-1</inkml:trace>
          <inkml:trace contextRef="#ctx0" brushRef="#br1" timeOffset="85591.8956">2678 2328 17,'-24'-13'27,"24"13"0,0 0-8,0 0-5,0 0-4,0 0-2,0 0-3,33 22-2,-33-22-1,0 0-2,29 21-3,-29-21-7,0 0-18,0 0-1,0 0-1,7-30-1</inkml:trace>
          <inkml:trace contextRef="#ctx0" brushRef="#br1" timeOffset="86469.9452">1325 2352 3,'0'0'22,"0"0"-3,0 0-3,9-22-3,-9 22-2,27-6-2,1 8 0,-28-2-2,60-13-1,-21-2 0,16 6-2,7-10-1,14 2 1,3-7-2,10 4 0,-5-3 0,2 3 0,-9 1-1,-10 6 0,-15 2-1,-11 5 1,-17 1-1,-24 5 1,0 0-1,0 0 0,0 0 0,-33 20-2,11-7-1,-9-11-4,19 19-8,-12-14-16,24-7 1,-34 13-2,34-13 9</inkml:trace>
        </inkml:traceGroup>
        <inkml:traceGroup>
          <inkml:annotationXML>
            <emma:emma xmlns:emma="http://www.w3.org/2003/04/emma" version="1.0">
              <emma:interpretation id="{32B52D16-4150-42C5-A671-DD14667985DF}" emma:medium="tactile" emma:mode="ink">
                <msink:context xmlns:msink="http://schemas.microsoft.com/ink/2010/main" type="inkWord" rotatedBoundingBox="13859,6844 19237,6693 19271,7914 13894,8065"/>
              </emma:interpretation>
              <emma:one-of disjunction-type="recognition" id="oneOf7">
                <emma:interpretation id="interp27" emma:lang="en-US" emma:confidence="0">
                  <emma:literal>PCCi&lt;1_x)</emma:literal>
                </emma:interpretation>
                <emma:interpretation id="interp28" emma:lang="en-US" emma:confidence="0">
                  <emma:literal>Pcci&lt;1_x)</emma:literal>
                </emma:interpretation>
                <emma:interpretation id="interp29" emma:lang="en-US" emma:confidence="0">
                  <emma:literal>Packing)</emma:literal>
                </emma:interpretation>
                <emma:interpretation id="interp30" emma:lang="en-US" emma:confidence="0">
                  <emma:literal>Pickax)</emma:literal>
                </emma:interpretation>
                <emma:interpretation id="interp31" emma:lang="en-US" emma:confidence="0">
                  <emma:literal>Paint)</emma:literal>
                </emma:interpretation>
              </emma:one-of>
            </emma:emma>
          </inkml:annotationXML>
          <inkml:trace contextRef="#ctx0" brushRef="#br1" timeOffset="89322.1089">6681 2197 12,'0'0'25,"7"-26"-4,-7 26-5,-2-22-4,2 22-2,0 0-1,-36-24-2,36 24 0,-38 11-2,16 9-1,-14-3 1,0 15-2,-9-2 1,6 11-1,-1-2-1,6 6 0,5-2 0,10 0-1,7-2 1,15-2 0,9-4 0,9-1-1,8-6 1,4-2-1,8-4 1,2-7-1,0-2-1,5-7 0,-5-2-1,-4-8-2,6 11-6,-23-23-17,11 12-7,-33 4 0,31-26-1</inkml:trace>
          <inkml:trace contextRef="#ctx0" brushRef="#br1" timeOffset="89675.1291">7062 2397 5,'0'0'30,"7"24"-1,-2 1-2,-5-25-11,4 59-2,-11-29-3,19 19-4,-12-10-1,7 4-2,-2-8-1,2-1-2,-2-6 1,-5-8-2,0-20-2,-2 21-2,2-21-4,0 0-10,0 0-14,0 0 1,0 0-1,-24-17 5</inkml:trace>
          <inkml:trace contextRef="#ctx0" brushRef="#br1" timeOffset="90135.1554">7555 2440 19,'0'0'26,"0"0"1,-36-11-9,29 31-6,-27-12-3,10 18 0,-21-11-2,9 11-2,-9-2-1,1-1-2,4-1 0,4 0-1,7-7 1,5 0-2,24-15 0,0 0 1,-17 21-1,17-21 0,27 7 0,-1-3 1,3 0 0,9 3 0,3 1 0,7 3 0,2 0 0,3 2 0,-3-2 0,0 2 0,-4-5 0,-3 1-1,-7-5 0,-8 1 0,-4-3-1,-24-2-2,24 6-6,-24-6-18,0 0-5,-33-11 1,33 11-2</inkml:trace>
          <inkml:trace contextRef="#ctx0" brushRef="#br1" timeOffset="90579.1808">8331 2117 19,'-27'13'29,"20"15"0,-14-9-7,21 31-6,-27-18-4,23 26-2,-18-10-4,15 12-2,-5-8 0,7 4-2,-2-7 0,5-6-1,-1-4 0,1-9-1,4-2-3,-2-28-6,10 26-22,-10-26 0,0 0-2,2-21 1</inkml:trace>
          <inkml:trace contextRef="#ctx0" brushRef="#br1" timeOffset="91066.2087">8781 2177 25,'0'0'29,"0"0"2,21 4-10,27 29-6,-19-18-4,31 24-1,-12-9-3,19 15-3,-5-6-1,5 2-2,-5-5 0,3-3 0,-10-5-2,-9-7 1,-6-3-3,-13-12-1,1 7-8,-28-13-19,0 0 0,-14-26-2,14 26 1</inkml:trace>
          <inkml:trace contextRef="#ctx0" brushRef="#br1" timeOffset="91350.2249">9243 2084 12,'-31'18'30,"0"10"0,-12-2-4,14 25-8,-29-14-7,20 23-1,-14-14-4,11 7-2,-2-7-3,7-5-1,12 2-6,-12-17-21,26-1-4,10-25-1,-12 20 0</inkml:trace>
          <inkml:trace contextRef="#ctx0" brushRef="#br1" timeOffset="92154.2709">8537 2972 6,'0'0'24,"0"0"-2,-22 2-3,22-2-5,0 0-2,0 0-2,0 0-3,0 0 0,0 0-2,0 0 0,19-28-1,-19 28-1,24-23-1,-2 10 0,-1-4-1,10 1 1,1-1-1,4 4 0,2-2 0,3 9-1,-8-1 1,3 7 0,-7 5-1,-1 3 1,-4 3-1,-2 4 1,-22-15-1,38 32 1,-38-32-1,36 24 1,-36-24-1,41 11 1,-20-13-1,6-5 0,-1-1-1,0-7-1,8 6-4,-17-17-8,11 11-17,-11-9 0,5 5-1,-15-5 0</inkml:trace>
          <inkml:trace contextRef="#ctx0" brushRef="#br1" timeOffset="93110.3256">9789 1738 21,'0'0'25,"17"-22"-2,-17 22-6,0 0-3,38 13-2,-38-13-2,36 24-1,-24-3-2,17 27-1,-15-1-1,10 20-1,-10 4-1,5 13 0,-9 2-1,-3 0-1,-4-4 0,-6-4-1,-6-11 2,-8-7-2,-7-11 1,-7-5-1,-5-10-1,-7-8-3,12 8-7,-17-21-20,17 2-2,-3-12 0,34-3-2</inkml:trace>
          <inkml:trace contextRef="#ctx0" brushRef="#br1" timeOffset="87934.0295">4797 2072 3,'0'0'26,"0"0"-3,0 0-3,0 0-4,2 58-3,-24-26-2,18 28-1,-20-4-3,12 20-1,-10-3-2,10 7 0,-2-9-1,7 0-2,-1-13 1,8-6-1,-2-11 1,4-11-2,-2-30 0,0 24-1,0-24 1,0 0-1,-2-37 0,-3 3 0,3-3-2,-8-13 0,8 1-1,-8-9 2,6 4-2,-1-4 2,7 4-1,3 2 1,7 3 1,7 1 0,7 3 1,10 2 0,5 4 0,7 0 0,5 7 0,-1 2 0,3 6 0,0 9 0,-7 8 1,-7 12 0,-7 5 0,-8 14 0,-12 4 1,-7 11 0,-14 0 0,-7 6 0,-15-4 0,-2 0-1,-14-7 0,-3-1 0,-10-7 0,3-5-2,0-4-1,0-10-4,17 8-16,-5-13-9,14-4 1,7-5-2</inkml:trace>
          <inkml:trace contextRef="#ctx0" brushRef="#br1" timeOffset="88390.0556">5977 2100 12,'-26'-5'28,"26"5"-3,-34 13-4,-4-11-6,19 31-3,-32-12-1,20 29-2,-21-5-3,16 15-1,-10 5 0,13 8-2,2-4 0,16 2-1,8-8 0,12-7-2,14-9 2,12-6-2,7-15 0,8-11-1,7-4-1,-3-11-2,10 6-7,-27-14-20,10 3-1,-21-5-1,-22 10-1</inkml:trace>
        </inkml:traceGroup>
        <inkml:traceGroup>
          <inkml:annotationXML>
            <emma:emma xmlns:emma="http://www.w3.org/2003/04/emma" version="1.0">
              <emma:interpretation id="{10B83D44-66FD-4452-9F22-9AEC69840C50}" emma:medium="tactile" emma:mode="ink">
                <msink:context xmlns:msink="http://schemas.microsoft.com/ink/2010/main" type="inkWord" rotatedBoundingBox="19888,6724 22774,6643 22809,7864 19922,7945"/>
              </emma:interpretation>
              <emma:one-of disjunction-type="recognition" id="oneOf8">
                <emma:interpretation id="interp32" emma:lang="en-US" emma:confidence="1">
                  <emma:literal>using</emma:literal>
                </emma:interpretation>
                <emma:interpretation id="interp33" emma:lang="en-US" emma:confidence="0">
                  <emma:literal>wising</emma:literal>
                </emma:interpretation>
                <emma:interpretation id="interp34" emma:lang="en-US" emma:confidence="0">
                  <emma:literal>wing</emma:literal>
                </emma:interpretation>
                <emma:interpretation id="interp35" emma:lang="en-US" emma:confidence="0">
                  <emma:literal>wring</emma:literal>
                </emma:interpretation>
                <emma:interpretation id="interp36" emma:lang="en-US" emma:confidence="0">
                  <emma:literal>rising</emma:literal>
                </emma:interpretation>
              </emma:one-of>
            </emma:emma>
          </inkml:annotationXML>
          <inkml:trace contextRef="#ctx0" brushRef="#br1" timeOffset="113810.5096">10713 2190 2,'0'0'23,"0"0"-2,0 0-3,0 0-4,0 0-2,0 0-3,0 0 0,0 0-1,0 0-1,0 0-1,0 0 0,-24 32-2,22-4-1,-10-2 0,7 9-1,-2-1-1,7 1 1,2-5-2,6 0 1,3-6-1,6-5 1,-17-19-1,39 22 0,-15-16 1,2-8-1,0-2 0,1-3 0,6-6 0,-2-2-1,0-4 1,-2-5-1,-3 0 0,-2-1 1,-2-1-1,-5 0 0,-8 4 1,-4 1 0,-5 21 0,5-30 0,-5 30 0,0 0 1,0-20-1,0 20 0,0 0 0,0 0 0,0 0 0,0 0 0,0 0 0,0 0 1,0 0-1,0 0 1,0 0-1,0 0 0,21-19 0,-21 19 1,0 0-1,10-24 0,-10 24 0,0 0 1,12-26-1,-12 26 0,0 0 1,0 0-1,0 0 0,0 0 1,0 0-1,0 0 0,0 0-1,0 0 1,0 0 0,0 0 0,0 0 0,0 0 0,0 0 1,0 0-1,0 0 0,21 9 0,-21-9 0,8 26 1,-8-26-1,9 41 1,-6-18-1,4 5 0,-2 0 0,2 0 1,2 0-1,1-4 0,2 0 0,0-5 0,-12-19 0,21 28 0,-21-28 0,24 20 1,-24-20-1,27 8 0,-27-8 0,28-4 0,-28 4 0,41-15 0,-15 2 0,1-2 0,2-2 1,2-5-2,0-2 1,-5-2 0,3 1 0,-5-6 0,0 3 0,-8 0-1,4 0 1,-8 5 0,4-1 0,-4 0 0,3 5 0,-1-1 0,-14 20 0,34-28 0,-34 28 0,36-15 0,-15 13 0,3 4 0,0 5-1,0 6 1,0 6 0,0 3 0,-3 4 0,-2 4 0,-2 0 0,-5 4 0,-5-1 0,-4-3 1,-6-2-2,-6-2 2,-8-5-1,-7-3 0,-7-6 0,-7-3 0,-3-5 0,-5-1 0,3-6 0,3-1 0,1 0 0,8-1 0,7 1 0,24 4-1,-28-6 1,28 6 0,0 0 0,0 0 0,14 23 0,-14-23 0,43 26 0,-12-13 0,5-2 0,7 0 1,7-7-1,1-4 0,1-6 0,-1-3 0,-3-8 0,-3-5 0,-4-4 1,-5-6-2,-5-5 1,-5-1 0,-7-3 1,-4 0-2,-3 4 2,-8 0-1,1 9 0,-5 7 0,0 21 0,0 0 1,0 0-1,0 0 1,3 30-1,1 0 1,4 0-1,4 5 1,0-3-1,4 0 0,1-6 0,-3-6-2,8 3-6,-22-23-17,0 0-7,0 0-1,0 0 0</inkml:trace>
          <inkml:trace contextRef="#ctx0" brushRef="#br1" timeOffset="115285.5935">12112 1735 26,'0'0'31,"21"-28"-1,-21 28 0,0 0-18,36-8-6,-36 8-5,26 6-18,-26-6-11,24 20-2,-24-20-2</inkml:trace>
          <inkml:trace contextRef="#ctx0" brushRef="#br1" timeOffset="114882.5709">12619 2166 26,'12'-21'29,"-12"21"0,0 0-6,0 0-8,0 0-4,10 19-3,2 7-1,-12-4-3,7 12-1,-5-4 0,5 5-1,-4-9-1,2-1 0,-5-25-1,4 31 1,-4-31 0,0 0 0,0 0-1,0 0 0,10-20 1,-10 20-1,10-39 0,-3 16 0,2-5-1,3 2 1,3 2-1,1 3 1,6 6 0,-22 15-1,43-16 1,-21 19 0,4 10 0,-2 4 0,0 6 0,5 3 1,-1 4-1,3-1 0,1-1 0,4-5 1,4-6-1,6-6 0,2-11 0,2-4 0,0-9 1,0-9-1,1-3 0,-6-6 0,-9-5 1,-7-1-1,-12 3 0,-10 1 1,-10 5-1,-6 7 1,9 21-1,-36-22 0,12 27 0,2 10 1,3 10-1,3 14 0,6 7 1,5 7-1,8 12 1,4 4-1,2 2 1,6 2-1,-1-1 1,3-8-1,-10-8 0,-2-6 1,-10-14-1,-9-5 1,-10-16-1,-10-9 0,-11-12 1,-1-9-1,-2-5 0,0-6 0,5-2 0,5-4 0,12 2-1,6 2-1,20 8-3,-9-14-15,33 21-13,-15-9-2,13 12 0,-22 10-1</inkml:trace>
        </inkml:traceGroup>
      </inkml:traceGroup>
      <inkml:traceGroup>
        <inkml:annotationXML>
          <emma:emma xmlns:emma="http://www.w3.org/2003/04/emma" version="1.0">
            <emma:interpretation id="{00FFCEA7-65DD-4422-A894-5E009544D124}" emma:medium="tactile" emma:mode="ink">
              <msink:context xmlns:msink="http://schemas.microsoft.com/ink/2010/main" type="line" rotatedBoundingBox="17309,8067 24945,7708 25001,8897 17365,9256"/>
            </emma:interpretation>
          </emma:emma>
        </inkml:annotationXML>
        <inkml:traceGroup>
          <inkml:annotationXML>
            <emma:emma xmlns:emma="http://www.w3.org/2003/04/emma" version="1.0">
              <emma:interpretation id="{DFA71F16-25DF-4152-8DF7-1E682E196917}" emma:medium="tactile" emma:mode="ink">
                <msink:context xmlns:msink="http://schemas.microsoft.com/ink/2010/main" type="inkWord" rotatedBoundingBox="17309,8067 20527,7916 20583,9104 17365,9256"/>
              </emma:interpretation>
              <emma:one-of disjunction-type="recognition" id="oneOf9">
                <emma:interpretation id="interp37" emma:lang="en-US" emma:confidence="0">
                  <emma:literal>Bayes</emma:literal>
                </emma:interpretation>
                <emma:interpretation id="interp38" emma:lang="en-US" emma:confidence="1">
                  <emma:literal>B ayes</emma:literal>
                </emma:interpretation>
                <emma:interpretation id="interp39" emma:lang="en-US" emma:confidence="0">
                  <emma:literal>Baizes</emma:literal>
                </emma:interpretation>
                <emma:interpretation id="interp40" emma:lang="en-US" emma:confidence="0">
                  <emma:literal>Barges</emma:literal>
                </emma:interpretation>
                <emma:interpretation id="interp41" emma:lang="en-US" emma:confidence="0">
                  <emma:literal>Bays</emma:literal>
                </emma:interpretation>
              </emma:one-of>
            </emma:emma>
          </inkml:annotationXML>
          <inkml:trace contextRef="#ctx0" brushRef="#br1" timeOffset="116909.6867">8070 3149 7,'0'0'28,"17"-22"0,-8 1-5,20 21-8,-29 0-3,55-19-3,-24 10-1,17 15-3,-5-6-1,10 11-1,-3-2-2,0 6 0,-2 2 0,0 7-1,-10-1 0,-4 3 1,-13 2-1,-9-2 1,-12 2-1,-7 0 1,-14-4-1,-8 2 1,-9-9-1,-3 2 0,-2-6 0,0 0 1,4-2-1,6-2 0,7-5 0,26-4 0,-27 2 0,27-2 0,0 0 0,48-15 0,-14 9 0,11-1 0,8 5 0,4 2 0,3 6 0,-2 7 0,-8 5 1,-5 5 0,-11 3 0,-10 7 1,-22-1-1,-9 2 1,-22-6 0,-2 3 0,-17-8-1,-2 1 0,-3-9 0,-2-4-1,5-5 0,2-6-1,12 0-1,-2-15-5,38 15-15,-34-17-11,34 17 0,-7-30-1</inkml:trace>
          <inkml:trace contextRef="#ctx0" brushRef="#br1" timeOffset="116301.6521">8237 3276 9,'8'-19'28,"-8"19"-3,0 0-3,0 0-6,0 0-2,0 0-3,-5 34-2,-10-10-3,15 17-2,-12-7 0,10 14-1,-5-9-2,2 2 1,0-7-1,3-4-1,2-6-1,0-24-1,2 30-6,-2-30-14,0 0-9,0 0-1,-21-26 0</inkml:trace>
          <inkml:trace contextRef="#ctx0" brushRef="#br1" timeOffset="118382.7711">9356 3446 30,'2'-28'30,"-2"28"-2,-24-25-9,24 25-4,-29-9-4,29 9-2,-45 6-2,18 9-3,-11-2-1,7 11 0,-7 0-2,7 6 1,4-4-2,10 4 1,8-6 0,9-3-1,0-21 0,24 24 0,-3-22 0,8-8-1,2-3 1,3-10-1,2-3 0,-5-8 0,0 0 0,-7 0 0,0 2 0,-7 0 0,-3 4 0,-14 24 1,17-26 1,-17 26-1,0 0 1,19 30 0,-12-8 0,12 8 1,-2 0-1,7 2 0,2 1 0,1-5-1,1-9 1,3-4-1,-2-8 0,-2-7 1,-4-9-2,-1-6 1,0-7 0,-3-10-2,-2 0 1,-6-9 0,1 4 0,-7-2-1,2 7 1,-4 4 0,-1 6 1,-2 22 0,0 0 1,0 0 0,15 31-1,-6-3 1,3 4 0,7 5 0,0-3 0,8 1 0,-3-10-1,7-5 0,5-9 0,-5-7 0,5-8-1,0-9 0,0-7 0,-3-8 0,1-2-1,-10-4 1,-3 3 0,-6 1 0,-6 7 0,-6 1 1,-3 22 1,0 0 1,0 0-1,-22 39 1,15 0 0,7 17 0,-3 2 0,11 13 0,-4 2-1,8 9 0,0-4 1,0-3 0,-2-8-1,-8-5 0,-4-10 1,-10-9-1,-12-10 0,-2-18 0,-10-11-1,-7-11 0,-5-8 0,0-6-1,2-7 0,3-5-1,10 1 1,2 0-1,11 0 0,13 1 1,14 3-1,15 2 1,11 1 1,15 3-1,17-2 1,7 1 0,9-3 0,3-2 0,2-5 0,-2-3-1,0-5 1,-12-7 0,-10-1 0,-12-5-1,-11 0 1,-13 0-1,-14 9 1,-12 4 0,-12 11-1,-10 13 1,-9 12 0,-7 16 0,-3 11 0,3 14 0,2 7 0,7 7 0,8 4 0,11 0 0,10-7 0,10-4 0,6-8 0,11-12 0,4-12 0,5-6 0,5-14 0,-1-6-1,3-9 1,-2-4 0,9-4-1,-4-3 1,2 3-1,0 2 1,-1 6 0,1 7 0,0 6 0,0 9 0,-7 8 1,-3 12 0,-9 1 0,-5 7 0,-12 2 0,-12 4 0,-15-2-1,-13-2 1,-11-4-1,-11-4 0,-5-3-4,-14-22-10,21 12-15,-12-20-4,19 2 0,3-10-2</inkml:trace>
        </inkml:traceGroup>
        <inkml:traceGroup>
          <inkml:annotationXML>
            <emma:emma xmlns:emma="http://www.w3.org/2003/04/emma" version="1.0">
              <emma:interpretation id="{AE1BB183-E44A-4CDE-BF5F-AAE037A0801C}" emma:medium="tactile" emma:mode="ink">
                <msink:context xmlns:msink="http://schemas.microsoft.com/ink/2010/main" type="inkWord" rotatedBoundingBox="21127,7912 24946,7732 24980,8459 21161,8638"/>
              </emma:interpretation>
              <emma:one-of disjunction-type="recognition" id="oneOf10">
                <emma:interpretation id="interp42" emma:lang="en-US" emma:confidence="1">
                  <emma:literal>Theorem</emma:literal>
                </emma:interpretation>
                <emma:interpretation id="interp43" emma:lang="en-US" emma:confidence="0">
                  <emma:literal>The Orem</emma:literal>
                </emma:interpretation>
                <emma:interpretation id="interp44" emma:lang="en-US" emma:confidence="0">
                  <emma:literal>The ohm</emma:literal>
                </emma:interpretation>
                <emma:interpretation id="interp45" emma:lang="en-US" emma:confidence="0">
                  <emma:literal>The oven</emma:literal>
                </emma:interpretation>
                <emma:interpretation id="interp46" emma:lang="en-US" emma:confidence="0">
                  <emma:literal>The ovum</emma:literal>
                </emma:interpretation>
              </emma:one-of>
            </emma:emma>
          </inkml:annotationXML>
          <inkml:trace contextRef="#ctx0" brushRef="#br1" timeOffset="119405.8296">11927 2949 33,'0'0'28,"-21"-3"-3,21 3-7,0 0-4,-22-17-3,22 17-2,0 0-2,0 0-1,0 0-2,24 11 0,-24-11-1,41 2 0,-10-2-1,14 0 1,10-2-2,12 0 0,5-2 0,5 1-1,-5-1-1,-5 0-1,-7 6-2,-29-13-8,5 24-18,-36-13-3,-27 9-1,-16-9 1</inkml:trace>
          <inkml:trace contextRef="#ctx0" brushRef="#br1" timeOffset="119673.8447">12183 2940 38,'0'0'32,"32"17"0,-32-17-8,14 48-8,-21-23-4,21 25-4,-19-5-3,12 13-2,-7-1-1,3 1-1,-3-9-1,0-3 1,0-8-2,-3-10 0,8-2-3,-5-26-5,0 0-17,0 0-7,0 0-1,15-21 0</inkml:trace>
          <inkml:trace contextRef="#ctx0" brushRef="#br1" timeOffset="120357.8841">12648 2921 16,'0'0'31,"26"-3"1,-26 3 0,29 31-15,-29-31-3,14 64-5,-14-21-2,15 22-1,-15 0-2,7 6-1,-7-2-1,2 0-1,1-13 0,-3-5 0,0-14-1,0-9 1,0-28-1,2 24 0,-2-24 0,0 0 0,7-37-1,-2 5 0,5-5 0,2-8 0,4 2-1,1-5 0,7 10 1,0 1-1,2 13 1,3 7 0,0 15 1,2 11 0,0 10 0,3 5 0,-1 4 0,5 2 1,1-2 0,6 0-1,3-9 1,2-6-1,3-9 1,0-6-1,-1-11 0,-4-2 0,-7-8 1,-7-8-1,-11-3 0,-11-1-1,-7 1 1,-12 4 0,-7 2 0,-8 4-1,-4 9 1,-5 9 0,-3 6 0,1 6-1,2 11 2,2 7-1,5 4 0,7 6 1,3 3-1,11 0 0,6 2 1,9-5-1,4-6 0,11-4 0,6-7 0,1-11-1,9 1-1,-7-16-2,17 16-8,-22-29-16,17 14-4,-13-16-2,6 7 1</inkml:trace>
          <inkml:trace contextRef="#ctx0" brushRef="#br1" timeOffset="121801.9662">13989 3110 29,'0'0'30,"-31"-2"2,31 2-11,-39 17-5,35 9-5,-28-6-2,20 16-2,-9-6-2,11 13-2,-4-6 0,9 6-2,0-4 0,8 0 0,2-11 0,7-5 0,-12-23-1,31 29 1,-31-29-1,40-5 0,-40 5 0,39-30 0,-23 4 0,-4-8-1,-2-7 0,-8-5 0,-4 6 1,-8-1-1,3 2 0,-5 4 0,3 7 0,-1 9 1,10 19 0,0-19-1,0 19 1,0 0 0,43-5-1,-16 10 1,1 5 0,3-1 0,-2 4 0,2 6 0,-2 7 1,-3 0-1,-9 2 1,0 0-1,-8-2 1,1 4-1,-5-8 1,-5-22-1,2 25 1,-2-25-1,0 0 1,0 0-1,0 0 0,10-36 0,-5 10 0,4-2-1,3 0 1,2-4-1,6 4 1,1 0-1,3 4 1,5 7-1,2 4 1,3 0-1,1 4 1,4 1 0,-6 3 0,3-1 0,0-3 0,-5 1 0,-4-1 0,-6-2 0,-21 11 0,17-26 0,-17 26 0,-3-26 1,3 26-2,-35-13 1,8 13 1,1 7-2,-5 6 2,7 6-1,-3 7 0,6 4 0,4 5 0,10 1 0,2 3 0,8 0 1,6-2-1,3-3 0,7-6 0,5-2 0,-2-9 1,7-6-1,2-5 0,2-6 0,1-6 0,-1 0 0,1-7 0,-3-3 0,2-1 0,-4-4 0,-3-1 0,-2-2 0,-4 1 0,-4-1 0,1 2 0,-3 3 0,-14 19 1,20-24-1,-20 24 0,0 0 1,0 0 0,21 41 0,-21-10-1,0 7 1,0 5 0,3 3 0,-3-1-1,0-2 1,0-9-1,0-8 1,0-26-1,0 22 1,0-22-1,0 0 0,0-39 0,2 9 0,3-7 0,0-8-1,2 2 1,2 0 0,6 4-1,1 5 1,1 8 0,5 4-1,-22 22 1,38-8 0,-38 8 0,36 17 0,-24 4 0,0 5 0,-5 4 0,-2 3 0,-3-1 1,1 0-1,-1-6 0,-2-4 0,0-22 0,0 21 0,0-21 1,0 0-1,0-21 0,0 21 0,10-41 0,-3 11-1,7 2 0,1-3 1,6 3-1,1 5 0,2 3 1,0 5-1,-1 11 1,6 13 0,-2 8-1,-1 11 1,0 4 0,3 3 0,0 1-1,-1-1 0,6 4-4,-34-39-17,50 23-9,-50-23-4,43-19 0</inkml:trace>
        </inkml:traceGroup>
      </inkml:traceGroup>
    </inkml:traceGroup>
    <inkml:traceGroup>
      <inkml:annotationXML>
        <emma:emma xmlns:emma="http://www.w3.org/2003/04/emma" version="1.0">
          <emma:interpretation id="{4FFA483C-E185-400F-925F-FE4197312C8F}" emma:medium="tactile" emma:mode="ink">
            <msink:context xmlns:msink="http://schemas.microsoft.com/ink/2010/main" type="paragraph" rotatedBoundingBox="9326,10015 21303,10010 21304,11691 9327,1169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B904A6B-9B27-4394-91ED-CAB2C8E1A863}" emma:medium="tactile" emma:mode="ink">
              <msink:context xmlns:msink="http://schemas.microsoft.com/ink/2010/main" type="inkBullet" rotatedBoundingBox="9326,11104 9425,11103 9426,11295 9327,11296"/>
            </emma:interpretation>
            <emma:one-of disjunction-type="recognition" id="oneOf11">
              <emma:interpretation id="interp47" emma:lang="en-US" emma:confidence="0.5">
                <emma:literal>U</emma:literal>
              </emma:interpretation>
              <emma:interpretation id="interp48" emma:lang="en-US" emma:confidence="0">
                <emma:literal>v</emma:literal>
              </emma:interpretation>
              <emma:interpretation id="interp49" emma:lang="en-US" emma:confidence="0">
                <emma:literal>V</emma:literal>
              </emma:interpretation>
              <emma:interpretation id="interp50" emma:lang="en-US" emma:confidence="0">
                <emma:literal>u</emma:literal>
              </emma:interpretation>
              <emma:interpretation id="interp51" emma:lang="en-US" emma:confidence="0">
                <emma:literal>H</emma:literal>
              </emma:interpretation>
            </emma:one-of>
          </emma:emma>
        </inkml:annotationXML>
        <inkml:trace contextRef="#ctx0" brushRef="#br0" timeOffset="127053.2666">84 6151 30,'0'0'25,"0"0"-3,5-22-6,-5 22-4,0 20-3,5 6-2,-5-26-2,0 45 0,-2-24-2,9 5-1,-7-6-1,0-20 0,14 26 1,-14-26-2,22-7 1,-22 7 0,19-32-1,-10 8 1,1-2-1,-5-2 0,0 0 0,-5 7 0,0 21-1,-8-26-1,8 26-2,0 0-8,0 0-17,-19 28-1,19-28 0,5 26-1</inkml:trace>
      </inkml:traceGroup>
      <inkml:traceGroup>
        <inkml:annotationXML>
          <emma:emma xmlns:emma="http://www.w3.org/2003/04/emma" version="1.0">
            <emma:interpretation id="{D62112F8-752B-4D00-93F7-2B0EF5FBA938}" emma:medium="tactile" emma:mode="ink">
              <msink:context xmlns:msink="http://schemas.microsoft.com/ink/2010/main" type="line" rotatedBoundingBox="10416,10015 21303,10010 21304,11691 10417,11695"/>
            </emma:interpretation>
          </emma:emma>
        </inkml:annotationXML>
        <inkml:traceGroup>
          <inkml:annotationXML>
            <emma:emma xmlns:emma="http://www.w3.org/2003/04/emma" version="1.0">
              <emma:interpretation id="{6D07F20A-A429-418C-9533-BF43BE7C6C1A}" emma:medium="tactile" emma:mode="ink">
                <msink:context xmlns:msink="http://schemas.microsoft.com/ink/2010/main" type="inkWord" rotatedBoundingBox="10416,10236 14278,10234 14279,11453 10417,11455"/>
              </emma:interpretation>
              <emma:one-of disjunction-type="recognition" id="oneOf12">
                <emma:interpretation id="interp52" emma:lang="en-US" emma:confidence="1">
                  <emma:literal>Model</emma:literal>
                </emma:interpretation>
                <emma:interpretation id="interp53" emma:lang="en-US" emma:confidence="0">
                  <emma:literal>model</emma:literal>
                </emma:interpretation>
                <emma:interpretation id="interp54" emma:lang="en-US" emma:confidence="0">
                  <emma:literal>Mode</emma:literal>
                </emma:interpretation>
                <emma:interpretation id="interp55" emma:lang="en-US" emma:confidence="0">
                  <emma:literal>Modes</emma:literal>
                </emma:interpretation>
                <emma:interpretation id="interp56" emma:lang="en-US" emma:confidence="0">
                  <emma:literal>mode</emma:literal>
                </emma:interpretation>
              </emma:one-of>
            </emma:emma>
          </inkml:annotationXML>
          <inkml:trace contextRef="#ctx0" brushRef="#br0" timeOffset="127917.3161">1174 5640 19,'0'0'27,"0"0"-3,0 0-5,0 0-6,26 50-2,-35-18-1,23 22-2,-19 4-2,12 15-2,-7 1-1,8 10 0,-6-7-2,8 1 1,-6-11-1,1-7 0,0-13-1,-3-10 1,1-15 0,-3-22 0,2 19 0,-2-19-1,0 0 1,-19-32-1,12 8 1,-3-8-1,1-7 0,-3-11-1,2-8 1,5-9 0,3-8 0,2-3-1,7 1 1,5-1 0,5 7 0,4 6-1,8 14 1,2 12 0,3 11 0,2 13-1,0 10 1,-3 14 0,1 10 0,-3 12 1,-5 10-1,-2 6 0,-2 9 0,-6 2 1,-1-2-1,-3-2 0,-5-9 1,0-6-1,-2-13 1,-5-26 0,0 0-1,0 0 0,0 0 1,19-50-1,-9 5 1,4-9-1,5-10 0,5-3 0,5 0 0,7 2-1,4 7 1,1 7-1,2 10 1,-2 13 0,-5 15-1,-3 15 1,-6 15 0,-8 13 1,-7 13-1,-5 15 0,-2 11 1,-3 11 0,-2 4-1,3 0 0,-1-2 0,0-9 0,5-6-2,-4-19-2,18 3-8,-16-31-18,19-3-1,-24-17-1,36-13 0</inkml:trace>
          <inkml:trace contextRef="#ctx0" brushRef="#br0" timeOffset="129285.3947">2761 5841 16,'0'0'28,"-36"-7"0,1 9-5,6 26-8,-26-4-3,26 26-4,-17-5-2,23 15-1,-6-4-2,22 5 0,4-8-2,18-3 0,6-13 0,10-12 0,5-12-1,7-10 1,3-14 0,-1-9-1,-6-10 0,-6-6 0,-7-10 0,-11-1 0,-13-5-1,-14 3 0,-9 1 0,-10 5 0,-1 9 0,-6 3 0,9 12-1,1 8 1,28 11-1,-31 2 1,31-2-1,21 24 0,15 0-2,2-9 1,22 9-1,2-14 1,13 5-1,-4-10 1,11 1 0,-10-12 1,0-7 1,-13 0 1,-13-9 2,-3 5 1,-21-9 0,-22 26 1,7-36 1,-7 36 0,-43-20 0,12 25-1,-17-1 0,5 15 0,-8 7-2,11 15 0,4 2-1,9 9 0,11 0-1,8-1 1,13-1 0,9-9-1,10-11 1,10-11-1,2-14 1,7-12-1,2-16 0,-1-10 1,-1-14-1,-7-7 0,-5-9 0,-5-6 0,-7-4 0,-9-4-1,-5 1 1,-5 1-1,-5 4 1,-5 4-1,3 9 0,-5 10 1,0 14-1,12 34 1,-26-17 0,26 17 0,-24 45 0,17-2 0,-1 11 1,8 13-1,8 6 1,6 2 0,5 3-1,5-1 1,10-5-1,4-8 1,7-10-1,6-13 0,-1-13 1,5-13-1,0-17 0,3-11 0,-3-11 0,-5-10 0,0-5 0,-7-6 0,-9-3 0,-8 5 0,-11 2-1,-13 7 1,-4 8 0,-10 7-1,12 19 1,-46-5 0,17 20-1,3 11 1,2 9 0,5 8 0,9 6 0,6 1 1,8 2-1,11-3 0,6-8 0,13-6 0,6-16 0,8-10 1,5-16-1,5-10 0,-1-13 0,0-9 0,1-11 1,-8-6-2,-4-6 2,-8-7-2,-4-2 1,-8-5 0,-5-3-1,-4-1 1,-5 5-1,-5 3 1,-2 10-1,-5 10 1,0 13-1,-5 11 1,5 28 0,-24-2 0,8 28 1,1 11-1,1 10 2,2 16-1,0 6 0,7 13 0,10 2 1,9 8-1,8-6 0,9 1 0,5-8 0,7-8-1,5-10 1,7-14-1,-2-10-1,-5-18-2,9 5-7,-21-26-18,12 4-3,-17-17-2,0 2-1</inkml:trace>
        </inkml:traceGroup>
        <inkml:traceGroup>
          <inkml:annotationXML>
            <emma:emma xmlns:emma="http://www.w3.org/2003/04/emma" version="1.0">
              <emma:interpretation id="{F19E4F3E-142C-4891-8D85-2998E02ADB74}" emma:medium="tactile" emma:mode="ink">
                <msink:context xmlns:msink="http://schemas.microsoft.com/ink/2010/main" type="inkWord" rotatedBoundingBox="15066,10013 21303,10010 21304,11691 15067,11693"/>
              </emma:interpretation>
              <emma:one-of disjunction-type="recognition" id="oneOf13">
                <emma:interpretation id="interp57" emma:lang="en-US" emma:confidence="0">
                  <emma:literal>Platen)</emma:literal>
                </emma:interpretation>
                <emma:interpretation id="interp58" emma:lang="en-US" emma:confidence="0">
                  <emma:literal>pcci&lt;lx_)</emma:literal>
                </emma:interpretation>
                <emma:interpretation id="interp59" emma:lang="en-US" emma:confidence="0">
                  <emma:literal>Platan)</emma:literal>
                </emma:interpretation>
                <emma:interpretation id="interp60" emma:lang="en-US" emma:confidence="0">
                  <emma:literal>Pcci&lt;1x_)</emma:literal>
                </emma:interpretation>
                <emma:interpretation id="interp61" emma:lang="en-US" emma:confidence="0">
                  <emma:literal>Plata)</emma:literal>
                </emma:interpretation>
              </emma:one-of>
            </emma:emma>
          </inkml:annotationXML>
          <inkml:trace contextRef="#ctx0" brushRef="#br0" timeOffset="130106.4414">6035 5593 14,'2'-20'27,"-2"20"2,0 0-2,-26 11-8,28 24-7,-21-3-3,16 24-2,-13 9-2,13 17 0,-4 2-2,7 8 0,0-6-2,5-4 0,-3-13-1,3-8 1,0-20-1,-3-13 1,-2-28-1,0 0-1,0 0 1,-12-20 0,3-12-1,-8-13 0,-2-9 0,-3-11-1,1-2 1,-3-6 0,7 2 0,3-5 0,9 5 1,10 2-1,9 9 1,8 2-1,11 4 1,8 0 0,9 5 0,3 5 0,4 8 0,3 3 0,2 10 0,-2 6 1,-5 12-1,-4 14 1,-11 10-1,-6 7 1,-10 6 0,-12 12 0,-15 1 0,-14 4 0,-11-3-1,-8-1 1,-7-4-1,-5-2 1,-2-7-2,-1-8-1,8-1-5,-7-21-8,24 7-15,-3-20-1,29 11-1,-27-32 1</inkml:trace>
          <inkml:trace contextRef="#ctx0" brushRef="#br0" timeOffset="130549.4665">7342 5304 22,'0'0'25,"5"-22"1,-5 22-9,0 0-2,-19-28-3,19 28-2,-32 13-1,16 15-3,-27-2 1,11 17-3,-15 7 2,3 15-2,-6 8 0,9 13-1,6 7-2,15 4 1,11-3-1,11-1 0,15-5-1,14-10 0,10-15 0,7-14 0,9-10-2,-2-22-2,12 9-12,-24-26-16,5 2 0,-24-15-2,-24 13 0</inkml:trace>
          <inkml:trace contextRef="#ctx0" brushRef="#br0" timeOffset="133997.6639">8376 5431 25,'0'0'26,"-5"-34"-5,-6 14-4,11 20-5,-15-30 0,15 30-2,-26-13-3,26 13 0,-41 4-2,17 9 0,-14-4-2,2 13 1,-10 1-2,-1 10 1,-9-5-1,9 13 0,-4-5-1,11 9 0,6 1 0,8 3 0,7 1-1,14-1 1,10 3-1,7-2 1,11-1-1,9-1 1,4-3 0,7-4-1,0-7 0,5-1 1,2-10-1,3-3 0,-6-9 0,-3-9-2,6 4-3,-17-21-5,20 15-20,-22-17-2,3 10 0,-13-8-1</inkml:trace>
          <inkml:trace contextRef="#ctx0" brushRef="#br0" timeOffset="134450.6901">8798 5953 20,'0'0'28,"0"0"1,0 0-5,0 0-6,9 28-5,-9-28-3,-12 58-3,0-24-1,15 18-2,-8-5-2,5 5 0,0-4-1,5-5 0,-1-9 0,1-6-1,2-4-1,-7-24-2,12 30-4,-12-30-8,0 0-15,0 0-2,0 0 0,15-32-1</inkml:trace>
          <inkml:trace contextRef="#ctx0" brushRef="#br0" timeOffset="134974.7201">9274 5912 17,'0'0'27,"0"0"1,0 0-4,-31-13-9,31 13-4,-26 15-2,11 4-2,-23-6-1,9 13-1,-14-4-2,2 3-1,-2 1 0,3 0-1,4-4 0,7-3 0,7-2 0,22-17 0,-19 26-1,19-26 0,12 24 1,-12-24-1,39 26 1,-13-9-1,5-2 1,7 4 0,1 1-1,6 1 1,1 1-1,2 0 1,-3-5-1,8 2 1,-3-4-1,-2-2 0,-5-2 1,-2-2-1,-10-5 0,-5 0 0,-26-4 0,27 2 0,-27-2-2,0 0-1,0 0-4,-36-6-8,36 6-16,-39-2-2,39 2 1,-43-11-1</inkml:trace>
          <inkml:trace contextRef="#ctx0" brushRef="#br0" timeOffset="135753.7643">10048 5203 16,'0'-22'27,"0"22"-1,0 0-4,-5-26-6,5 26-4,0 0-2,0 0-1,0 0-2,2 43-1,-16-15 0,9 22-1,-17 2 0,10 19-1,-9 6-1,4 12-1,0-1 0,5 5-1,3-7-1,2-4 0,4-9 0,3-13 0,3-6-2,-3-17 0,9 0-5,-9-37-10,-2 21-15,2-21-2,0 0 0,-22-36-1</inkml:trace>
          <inkml:trace contextRef="#ctx0" brushRef="#br0" timeOffset="136197.7901">10543 5496 17,'31'-17'30,"-31"17"0,34-11-3,2 24-8,-36-13-5,57 23-2,-35-5-3,19 20-3,-10 1-2,14 13-2,-4 0 0,4 4-1,-4 0-1,2-5 1,-2-3-2,-3-9 1,-2-7-2,-14-13 0,6 1-3,-28-20-5,39 6-11,-39-6-11,19-30-1,-22 0 0,8 0 1</inkml:trace>
          <inkml:trace contextRef="#ctx0" brushRef="#br0" timeOffset="137001.8359">10617 6709 13,'-24'-11'24,"24"11"-3,-2-21-2,2-1-8,0 22 0,24-36-4,0 20 0,-2-9-4,11 9 2,-4-5-2,9 10 0,0-8 1,3 12-1,-5-1 0,5 10 0,-10-2 1,2 11-2,-9-1 0,5 8 0,-29-18 0,41 32 0,-41-32-1,33 26 0,-33-26-1,36 8 1,-36-8-1,39-12 0,-18-4 0,3-5-2,5 1-2,-12-14-5,18 17-12,-15-13-11,1 6 2,-9-4-2</inkml:trace>
          <inkml:trace contextRef="#ctx0" brushRef="#br0" timeOffset="136454.8041">11254 5489 37,'0'0'31,"-26"-4"-1,-5 2-9,14 28-6,-31-9-5,12 26-1,-26-2-3,9 21-1,-9-1-2,5 12-1,-3 0-1,5 1 0,7-5-2,10-11-2,18 4-6,-13-25-18,30 0-5,3-37-2,3 28 1</inkml:trace>
          <inkml:trace contextRef="#ctx0" brushRef="#br0" timeOffset="137659.8733">11894 5028 31,'21'2'29,"-21"-2"-2,53 20-5,-53-20-6,45 54-3,-35-16-2,16 33-4,-23 5-1,6 25-2,-16 5 0,0 19-2,-10 0 0,-4 2-1,-11-9-2,-6-10 0,0-2-9,-22-31-19,17-8-4,-10-26-1,13-13-1</inkml:trace>
        </inkml:traceGroup>
      </inkml:traceGroup>
    </inkml:traceGroup>
    <inkml:traceGroup>
      <inkml:annotationXML>
        <emma:emma xmlns:emma="http://www.w3.org/2003/04/emma" version="1.0">
          <emma:interpretation id="{55EAD4E7-140A-40D9-84DE-8C6B3CD57C35}" emma:medium="tactile" emma:mode="ink">
            <msink:context xmlns:msink="http://schemas.microsoft.com/ink/2010/main" type="paragraph" rotatedBoundingBox="8339,14658 22126,14248 22174,15850 8387,162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7BE181E-8BBD-4E0A-810B-248D81AA2950}" emma:medium="tactile" emma:mode="ink">
              <msink:context xmlns:msink="http://schemas.microsoft.com/ink/2010/main" type="inkBullet" rotatedBoundingBox="8358,15297 8399,15296 8402,15393 8361,15394"/>
            </emma:interpretation>
            <emma:one-of disjunction-type="recognition" id="oneOf14">
              <emma:interpretation id="interp62" emma:lang="en-US" emma:confidence="1">
                <emma:literal>.</emma:literal>
              </emma:interpretation>
              <emma:interpretation id="interp63" emma:lang="en-US" emma:confidence="0">
                <emma:literal>N</emma:literal>
              </emma:interpretation>
              <emma:interpretation id="interp64" emma:lang="en-US" emma:confidence="0">
                <emma:literal>•</emma:literal>
              </emma:interpretation>
              <emma:interpretation id="interp65" emma:lang="en-US" emma:confidence="0">
                <emma:literal>D</emma:literal>
              </emma:interpretation>
              <emma:interpretation id="interp66" emma:lang="en-US" emma:confidence="0">
                <emma:literal>V</emma:literal>
              </emma:interpretation>
            </emma:one-of>
          </emma:emma>
        </inkml:annotationXML>
        <inkml:trace contextRef="#ctx0" brushRef="#br0" timeOffset="146703.3905">-873 10403 37,'-3'-26'29,"3"26"1,-7-22-11,7 22-6,0 0-3,0 0-3,0 0-3,14 30-2,-14-30-1,0 0 1,12 26-2,-12-26 1,0 0-1,0 0-1,0 0-1,10-21-5,-10 21-10,5-30-13,-5 30-1,-15-46-1,15 46 0</inkml:trace>
      </inkml:traceGroup>
      <inkml:traceGroup>
        <inkml:annotationXML>
          <emma:emma xmlns:emma="http://www.w3.org/2003/04/emma" version="1.0">
            <emma:interpretation id="{267BAF3C-89FA-4D54-B494-09D700E02342}" emma:medium="tactile" emma:mode="ink">
              <msink:context xmlns:msink="http://schemas.microsoft.com/ink/2010/main" type="line" rotatedBoundingBox="9614,14620 22126,14248 22174,15850 9661,16223"/>
            </emma:interpretation>
          </emma:emma>
        </inkml:annotationXML>
        <inkml:traceGroup>
          <inkml:annotationXML>
            <emma:emma xmlns:emma="http://www.w3.org/2003/04/emma" version="1.0">
              <emma:interpretation id="{9EE65799-710A-4EA5-8404-BEC4FBF44A03}" emma:medium="tactile" emma:mode="ink">
                <msink:context xmlns:msink="http://schemas.microsoft.com/ink/2010/main" type="inkWord" rotatedBoundingBox="9615,14676 13422,14563 13454,15644 9648,15757"/>
              </emma:interpretation>
              <emma:one-of disjunction-type="recognition" id="oneOf15">
                <emma:interpretation id="interp67" emma:lang="en-US" emma:confidence="0">
                  <emma:literal>Model</emma:literal>
                </emma:interpretation>
                <emma:interpretation id="interp68" emma:lang="en-US" emma:confidence="0">
                  <emma:literal>model</emma:literal>
                </emma:interpretation>
                <emma:interpretation id="interp69" emma:lang="en-US" emma:confidence="0">
                  <emma:literal>Modal</emma:literal>
                </emma:interpretation>
                <emma:interpretation id="interp70" emma:lang="en-US" emma:confidence="0">
                  <emma:literal>Mode</emma:literal>
                </emma:interpretation>
                <emma:interpretation id="interp71" emma:lang="en-US" emma:confidence="0">
                  <emma:literal>Modes</emma:literal>
                </emma:interpretation>
              </emma:one-of>
            </emma:emma>
          </inkml:annotationXML>
          <inkml:trace contextRef="#ctx0" brushRef="#br0" timeOffset="171971.8359">479 9795 15,'0'0'24,"0"0"0,-12-22-1,12 22-7,0 0-5,3 46-2,-15-16-2,12 24 0,-12 4-1,10 24 0,-8 2-3,8 11 0,-3-5-1,2-1 0,3-8-1,0-9 1,3-14-2,-1-13 1,-2-11 0,3-8-1,-3-26 1,-3 26 0,3-26-1,0 0 1,0 0-1,0 0 1,-14-21-1,14 21 0,-10-43 1,8 10-2,-1-8 2,3-10-2,3-10 2,2-8-2,-1-2 2,6-4-1,2-1 0,2 3 0,3 6 0,2 7 0,5 8 0,0 11 0,0 9 0,2 6-1,1 11 1,2 6 0,-3 11 0,-2 9 0,0 11 0,-3 8 1,-4 9-1,0 8 0,-3 7 0,-2 4 0,-2-4 0,-3 0 1,-5-9-1,1-8 0,-3-7 1,0-30-1,-3 24 0,3-24 1,5-28-1,2-7 0,5-8 1,7-13-1,5-9 0,7-10 0,10 2 0,5-1 0,2 10 0,2 8 0,0 8 0,3 16 0,-5 15 0,-5 17 0,-5 17 0,-7 15 0,-4 16 0,-6 14 1,-4 14-1,-5 14 0,0 3 0,-3 2 0,3-3 0,-2-10 0,2-6-1,-3-18-1,11-6-3,-13-29-4,24 7-10,-31-30-12,33 3 1,-33-3-2,41-28 1</inkml:trace>
          <inkml:trace contextRef="#ctx0" brushRef="#br0" timeOffset="173313.913">1966 10196 29,'-7'-22'27,"7"22"1,-31 24-6,-5-9-8,17 30-4,-14-4-4,13 22 0,-6-5-2,14 9 0,2-9-3,15 0 1,7-13-2,10-6 1,4-15 0,5-7-1,0-15 1,5-10 0,-5-14-1,1-10 1,-11-9 0,-7-11-2,-4-6 2,-10-7-2,-5 1 1,-7 3-1,-2 5 0,-3 9 0,5 10 1,0 13-1,12 24 0,0 0 0,0 0 1,0 0-1,36 39 0,-2-15 1,9-2 0,9-3 0,6-4 0,9-4 0,5-9 0,0-4 1,-3-7-1,-7-4 0,-11 0 1,-11-2 0,-13-2 0,-27 17-1,14-19 1,-14 19 0,-36 8 0,5 9-1,-3 9 0,-4 11 1,5 4-1,1 8 0,11 1 0,7 2 0,6-5 0,13-4 0,9-8 0,10-7 1,3-11-1,4-11 0,5-14 1,2-9-1,0-16 0,1-8 1,-8-15-1,-5-11 0,-4-8 1,-3-11-2,-9-3 2,-6-1-2,-1 2 1,-6 4 0,3 8 0,-2 14-1,0 12 1,-1 13 0,1 16 0,2 21 0,0 0 0,0 0 0,-22 43 0,17-4 1,1 6-1,1 9 0,3 8 1,5 5-1,5 2 1,4 2-1,5-2 1,3-4-1,2-5 0,2-2 1,5-8-1,0-7 1,0-11-1,0-4 0,3-12 0,4-8 0,1-6 1,-1-10-1,3-10 0,-1-7 0,1-10 1,-3-4-1,-4-4 0,-5-2 0,-10-2 1,-7 1-1,-8 7 0,-6 9 0,-10 7 0,12 23-1,-36-13 1,15 23 0,-6 14 0,1 11-1,2 6 1,5 8 0,2 3 0,5 2 0,7-3 0,8-3 0,11-5 0,5-11 0,15-6 0,2-11 0,7-10 0,5-12 1,2-10-1,5-9 0,-2-13 1,-3-10-1,-7-14 0,-5-10 0,-4-11 0,-10-9 0,-10-4 0,-4 2-1,-8 5 1,-7 8-1,1 15 1,-6 13-1,-2 22 1,12 32 0,-33 0 0,18 32 1,1 22-1,2 17 2,5 18-1,7 10 0,7 4 0,14 3 0,13-7-1,7-9 1,9-14-1,10-16 0,7-15-2,-7-23-5,23 6-16,-35-30-8,7-2-1,-21-20-3</inkml:trace>
        </inkml:traceGroup>
        <inkml:traceGroup>
          <inkml:annotationXML>
            <emma:emma xmlns:emma="http://www.w3.org/2003/04/emma" version="1.0">
              <emma:interpretation id="{0E5483A7-B84F-44CB-8771-01037F66DEF6}" emma:medium="tactile" emma:mode="ink">
                <msink:context xmlns:msink="http://schemas.microsoft.com/ink/2010/main" type="inkWord" rotatedBoundingBox="14499,14475 22126,14248 22174,15850 14547,16077"/>
              </emma:interpretation>
              <emma:one-of disjunction-type="recognition" id="oneOf16">
                <emma:interpretation id="interp72" emma:lang="en-US" emma:confidence="0">
                  <emma:literal>fixate</emma:literal>
                </emma:interpretation>
                <emma:interpretation id="interp73" emma:lang="en-US" emma:confidence="0">
                  <emma:literal>f: x.+1&lt;</emma:literal>
                </emma:interpretation>
                <emma:interpretation id="interp74" emma:lang="en-US" emma:confidence="0">
                  <emma:literal>f: x_+1&lt;</emma:literal>
                </emma:interpretation>
                <emma:interpretation id="interp75" emma:lang="en-US" emma:confidence="0">
                  <emma:literal>f:x=.k</emma:literal>
                </emma:interpretation>
                <emma:interpretation id="interp76" emma:lang="en-US" emma:confidence="0">
                  <emma:literal>f: ¥2k</emma:literal>
                </emma:interpretation>
              </emma:one-of>
            </emma:emma>
          </inkml:annotationXML>
          <inkml:trace contextRef="#ctx0" brushRef="#br0" timeOffset="175258.0239">7483 9741 46,'38'-4'31,"-16"4"0,19 23-7,-15-7-9,29 27-5,-9-7-3,16 16-2,-5 2-3,3 6 0,-2-2-1,-6-4-1,-6-6 0,-8-12-1,-7-1-2,-31-35-3,39 43-6,-39-43-16,0 0-3,0-19-1,0 19 0</inkml:trace>
          <inkml:trace contextRef="#ctx0" brushRef="#br0" timeOffset="175550.0409">8146 9780 32,'5'-28'29,"-5"28"1,0 0-3,-33-20-10,28 40-6,-21-7-3,9 23-1,-17 5-3,3 13 0,-10 9-1,3 12-1,-3-2-1,3 7 0,0-7 0,4-6-1,6-9-1,4-10-2,14-3-5,-12-28-11,27 7-12,-5-24-1,0 0-1,0 0-1</inkml:trace>
          <inkml:trace contextRef="#ctx0" brushRef="#br0" timeOffset="176694.1063">8865 9976 29,'0'0'27,"0"0"0,0 0-6,0 0-6,21-4-2,-21 4-3,63 2-2,-20-4-2,24 8-1,9-8-2,18 4-1,4-4-1,12 0 0,5-5 0,2-1 0,1-1-1,-3 0 0,-13-1 1,-8 1-1,-10 0 0,-15 3 0,-11-3 0,-11 3 0,-15 2 0,-11-1-1,-21 5-1,0 0-1,0 0-3,0 0-5,0 0-17,-29-17-3,29 17-1,-55-6 0</inkml:trace>
          <inkml:trace contextRef="#ctx0" brushRef="#br0" timeOffset="177079.1283">9890 9588 35,'26'2'28,"3"-2"1,21 13-8,-9-13-6,38 17-3,-12-10-4,28 12 0,-6-6-3,14 11-1,-2-5-2,6 5 0,-13 0-1,-6 4 1,-13-2-1,-16 4 0,-18 0-1,-12 4 1,-29 5 0,-24-2 0,-17 4 0,-19 2-1,-12 2-1,-14-2-1,0 13-7,-26-26-17,28 9-6,-14-15-2,21-3 0</inkml:trace>
          <inkml:trace contextRef="#ctx0" brushRef="#br0" timeOffset="180102.3009">7744 10976 3,'0'0'18,"0"0"-2,-17 26-3,17-26-1,0 0-1,0 0-2,-7 21 0,7-21-1,0 0-1,0 0 0,0 0 0,0 0-1,0 0 0,0 0-1,0 0 0,-12-28-1,12 28-1,5-32 0,5 13-1,-3-5 1,5 2-2,0 1 1,4 1-1,-1 1 1,-15 19-2,43-19 1,-19 14 0,2 5-1,3 5 1,0 1-1,2 5 1,0 0-1,2 2 1,-4 4-1,0 0 0,0-4 1,-1 0-1,-1-9 1,1-4-1,-1-4 0,2-5 1,-3-6-1,0-4 0,-2-3 0,-5-1 0,0 1-1,-4 0 1,-15 22-2,17-36 0,-17 36-5,4-28-2,-4 28-17,0 0-6,0 0 2,0 0-3</inkml:trace>
          <inkml:trace contextRef="#ctx0" brushRef="#br0" timeOffset="181883.4029">11736 9321 15,'9'-22'23,"-9"22"-3,0 0-1,0 0-6,15 33-1,-15-33-1,-3 49-1,-6-16-1,16 16-2,-17-1-1,17 14-2,-11-2-1,11 7-1,-5 0 0,10-2-1,-5-7 0,5-2 0,-5-2-1,3-9 1,-3-6-1,0-7 0,-7-6 0,0-7 0,0-19 0,-14 22-2,14-22-2,-26-4-4,26 4-5,-27-5-16,27 5-1,-14-32-1,14 32 1</inkml:trace>
          <inkml:trace contextRef="#ctx0" brushRef="#br0" timeOffset="182554.4413">12404 9480 18,'7'-19'23,"-7"19"-1,0 0-6,-34 11-4,34-11-4,-48 23 0,22 5-2,-19-10 0,4 16-2,-12-10-1,3 12 0,-5-7-2,5 3 1,2-6-1,12 0 0,2-7 0,10-2 0,24-17-1,-24 26 1,24-26-1,0 0 1,0 22 0,0-22-1,0 0 2,27 21-1,-27-21 0,28 17 1,-28-17-1,39 22 1,-15-9-1,12 2 1,0 0-1,9 2 0,5 1 1,10 1-1,2-2 0,13 3 0,-1-8-1,5 4 1,-5-4-1,0-1 1,-2-2-1,-7 0 0,-12-3 0,-10-2 0,-15 1 1,-6-1 0,-22-4-1,0 0 1,0 0 0,0 0-1,0 0 1,-22 11-1,22-11-3,-33 0-3,33 0-16,0 0-9,0 0-1,-29 6 0</inkml:trace>
          <inkml:trace contextRef="#ctx0" brushRef="#br0" timeOffset="173957.9498">6164 9618 34,'-12'-30'26,"-7"0"0,4 11-8,-21-12-5,36 31-4,-57-28-1,31 33-1,-17-1-2,9 20 0,-12 6-1,8 22-1,-3 10 0,8 18 0,-3 6-1,12 15 0,5 5-1,9 2 1,8-5-2,7-4 1,4-8-1,3-14 0,0-12-1,-5-18-1,3-6-2,-10-41-6,5 39-14,-5-39-7,-24-6 0,-5-16-1</inkml:trace>
          <inkml:trace contextRef="#ctx0" brushRef="#br0" timeOffset="174191.9629">5283 10388 42,'26'-22'29,"3"11"0,-3-15-8,32 20-8,-8-20-5,26 13-1,-6-8-3,11 3-2,-2 5-2,-12-4-5,8 19-5,-37-12-17,5 14-2,-43-4-1,36 2-1</inkml:trace>
          <inkml:trace contextRef="#ctx0" brushRef="#br0" timeOffset="174495.98">6626 10101 42,'0'0'30,"0"0"0,26-9-1,-26 9-17,0 0-6,0 0-4,0 0-2,17 22-5,-17-22-19,-10 32-4,10-32-2,-23 43 0</inkml:trace>
          <inkml:trace contextRef="#ctx0" brushRef="#br0" timeOffset="174673.9904">6521 10612 52,'0'0'32,"0"0"-2,0 0 1,4-26-22,-4 26-7,24-9-7,-24 9-19,19-19-5,-19 19-2,0 0 0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1-31T18:21:22.93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B3E8ED-4BDC-470F-84CB-BB5E571AD119}" emma:medium="tactile" emma:mode="ink">
          <msink:context xmlns:msink="http://schemas.microsoft.com/ink/2010/main" type="writingRegion" rotatedBoundingBox="11952,13035 22408,13512 22255,16860 11799,16384"/>
        </emma:interpretation>
      </emma:emma>
    </inkml:annotationXML>
    <inkml:traceGroup>
      <inkml:annotationXML>
        <emma:emma xmlns:emma="http://www.w3.org/2003/04/emma" version="1.0">
          <emma:interpretation id="{DF954C7A-A461-4FDD-ACF3-D1922008D791}" emma:medium="tactile" emma:mode="ink">
            <msink:context xmlns:msink="http://schemas.microsoft.com/ink/2010/main" type="paragraph" rotatedBoundingBox="11952,13035 19761,13391 19682,15127 11873,147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04EB18-52CF-45E9-8B45-298476949D20}" emma:medium="tactile" emma:mode="ink">
              <msink:context xmlns:msink="http://schemas.microsoft.com/ink/2010/main" type="line" rotatedBoundingBox="11952,13035 19761,13391 19682,15127 11873,14771"/>
            </emma:interpretation>
          </emma:emma>
        </inkml:annotationXML>
        <inkml:traceGroup>
          <inkml:annotationXML>
            <emma:emma xmlns:emma="http://www.w3.org/2003/04/emma" version="1.0">
              <emma:interpretation id="{748465BF-F407-4C03-8423-84E45DE1F066}" emma:medium="tactile" emma:mode="ink">
                <msink:context xmlns:msink="http://schemas.microsoft.com/ink/2010/main" type="inkWord" rotatedBoundingBox="11952,13035 17475,13287 17395,15023 11873,14771"/>
              </emma:interpretation>
              <emma:one-of disjunction-type="recognition" id="oneOf0">
                <emma:interpretation id="interp0" emma:lang="en-US" emma:confidence="0">
                  <emma:literal>(13×+2)</emma:literal>
                </emma:interpretation>
                <emma:interpretation id="interp1" emma:lang="en-US" emma:confidence="0">
                  <emma:literal>(13x+r)</emma:literal>
                </emma:interpretation>
                <emma:interpretation id="interp2" emma:lang="en-US" emma:confidence="0">
                  <emma:literal>(13×+8)</emma:literal>
                </emma:interpretation>
                <emma:interpretation id="interp3" emma:lang="en-US" emma:confidence="0">
                  <emma:literal>(13×+0)</emma:literal>
                </emma:interpretation>
                <emma:interpretation id="interp4" emma:lang="en-US" emma:confidence="0">
                  <emma:literal>(13×+1)</emma:literal>
                </emma:interpretation>
              </emma:one-of>
            </emma:emma>
          </inkml:annotationXML>
          <inkml:trace contextRef="#ctx0" brushRef="#br0">134 273 8,'24'-30'22,"0"4"0,5-13-4,12 15-2,-10-15-3,21 20-2,-8-16-2,13 18-2,-7-7-2,8 15-1,-13-1-2,3 10 0,-10 6-1,-11 11 0,-15 12 0,-12 5 0,-19 9-1,-10 5 1,-14 6 0,-10 0 0,-9 2-1,0-4 0,-5-4 0,7-7 0,5-7 0,7-3-1,12-5 1,7-7 0,29-19 0,-24 30-1,24-30 1,0 0-1,41 18 0,-12-16 1,9-2-1,3-2 1,4-1-1,1 3 1,-1 5 0,-4 1 0,-3 3 0,-4 6 1,-13 4 0,-4 3 0,-7 2 1,-13 2-1,-11-2 1,-1 4 0,-16-9 0,-2 5-1,-13-9 1,1 2-1,-8-8-1,0-3 1,3-1-1,-5-5-1,10 2-2,-3-11-2,24 18-13,-12-18-11,36 9 1,-22-6-3,22 6 1</inkml:trace>
          <inkml:trace contextRef="#ctx0" brushRef="#br0" timeOffset="-728.041">240 182 1,'-5'-24'20,"5"24"1,0 0-2,-22-17-6,22 17-3,0 0-2,0 0 1,0 0 0,-14 43 0,-3-8-1,12 32 0,-19 0-2,13 26 1,-13 2-2,7 18-2,-5-5 0,8 2-1,0-17 0,9-9-1,0-10 0,5-9-2,5-11 0,-8-16-3,15 4-6,-12-42-8,5 34-11,-5-34-1,0 0-1,0 0 1</inkml:trace>
          <inkml:trace contextRef="#ctx0" brushRef="#br0" timeOffset="-3116.1781">-517-222 10,'0'0'14,"-21"2"1,21-2-2,-29 9 0,29-9-2,-36 21 0,24 1-2,-14-7-1,9 20 0,-12-7-1,12 22-1,-16 1-1,14 25 0,-8 4-1,13 17 1,-3 3-2,15 8-1,-1-2 0,15 0-1,3-5 1,9-8-1,2-13 0,8-8 0,-3-12 0,2-6 0,-4-8 0,0-7 0,-5-7 0,0-4-1,-8-6 0,-16-22 1,27 30-1,-27-30 0,0 0 0,19 19 0,-19-19-3,0 0-4,0 0-17,0 0-5,0 0-1,-10-21-1</inkml:trace>
          <inkml:trace contextRef="#ctx0" brushRef="#br0" timeOffset="1727.0987">1686 84 7,'0'0'21,"0"0"0,0 0-3,0 0-3,0 0-2,-24 43-2,0-24-1,10 29-1,-25-5-2,11 22 0,-15-5-3,4 11 0,-6-8-2,4 3-1,0-7 0,5-12 0,5-8-2,3-7 1,8-4-3,-1-11-1,16 7-6,5-24-14,-19 22-3,19-22-3,0 0 2</inkml:trace>
          <inkml:trace contextRef="#ctx0" brushRef="#br0" timeOffset="1292.0735">1212 164 12,'0'0'22,"0"0"-1,0 0-2,0 0-4,17-24-2,-17 24-2,0 0-1,40 11-2,-40-11 0,31 30-2,-19-6-1,12 17-1,-5 4-1,10 11 0,0 2-2,4 2 0,1-4 0,2 0 0,0-8-1,-3-7 0,1-5 0,-8-10-1,-2-2 0,-24-24-1,31 28-2,-31-28-3,12 22-7,-12-22-16,0 0 1,-28-5-1,28 5 2</inkml:trace>
          <inkml:trace contextRef="#ctx0" brushRef="#br0" timeOffset="2584.1475">2273 446 32,'0'0'24,"0"0"-2,0 0-3,0 0-4,0 0-3,0 0-2,31-17-3,9 19 0,-6-13-1,21 9-2,0-4-1,12 3-1,5-1 0,2 2 0,0-2-1,-2 1-1,-5 1 1,-9-2-2,-8 2 1,-12-2-1,-11 6-2,-27-2-1,0 0-2,0 0-4,-3 21-10,-25-19-9,6 11 0,-14-8 0,7 1 1</inkml:trace>
          <inkml:trace contextRef="#ctx0" brushRef="#br0" timeOffset="2975.1702">2716 114 20,'0'0'24,"0"0"-1,0 0-3,0 0-2,0 0-4,7 37-1,-19-14-3,17 27-3,-17-7-1,12 20-2,-10-5-2,5 4 0,-4-6-1,1-4 0,4-7-2,-4-10 0,4 1-3,-11-16-3,18 14-12,-3-34-11,-19 41 1,19-41-2,-20 28 1</inkml:trace>
          <inkml:trace contextRef="#ctx0" brushRef="#br0" timeOffset="3963.2263">3539 142 12,'0'0'20,"12"-19"2,-12 19-4,0 0-4,27-7-1,-27 7-3,26 2 0,-26-2-1,29 20-1,-29-20-1,31 56-2,-24-15 0,7 21-1,-14 7-1,7 15 0,-7 5-1,0 3 0,-9 1-1,4 0 0,-7-9 0,3-11-1,-6-8 0,1-11 0,-1-11 1,-1-9-1,4-10 0,12-24 1,-27 26-1,27-26 1,0 0-1,0 0 0,0 0 0,-12-31 1,22 8-1,2-7 0,2-7 0,3-2 0,5-6 0,2-2 0,2-7 0,0-5 0,8-3 0,-3-3 0,7 1 0,1-7 0,4 2-1,-5-3 0,5 10 0,-7-3-2,5 18-1,-15-9-4,12 30-7,-23-8-14,9 18-1,-24 16-1,14-21 1</inkml:trace>
          <inkml:trace contextRef="#ctx0" brushRef="#br0" timeOffset="4768.2726">4396-140 29,'0'0'25,"0"0"0,24-15-5,-24 15-6,29 0-1,-29 0-3,46 26-1,-30-5-1,20 24-2,-12 5-2,10 21 0,-8 9-2,3 10 0,-8 1-1,-4 2 1,-7-5-1,-8-4 0,-11-11 0,-6-8 0,-9-11-1,-2-9 0,-3-6-2,-7-13-5,22 15-18,-13-24-6,13 9-2,14-26 0</inkml:trace>
        </inkml:traceGroup>
        <inkml:traceGroup>
          <inkml:annotationXML>
            <emma:emma xmlns:emma="http://www.w3.org/2003/04/emma" version="1.0">
              <emma:interpretation id="{926D370A-AD23-4A78-9DFE-6AC64AE3E692}" emma:medium="tactile" emma:mode="ink">
                <msink:context xmlns:msink="http://schemas.microsoft.com/ink/2010/main" type="inkWord" rotatedBoundingBox="19688,14462 19712,14463 19689,14961 19665,14959">
                  <msink:destinationLink direction="with" ref="{83FF1996-6470-4333-B918-1B906D1C3909}"/>
                </msink:context>
              </emma:interpretation>
              <emma:one-of disjunction-type="recognition" id="oneOf1">
                <emma:interpretation id="interp5" emma:lang="en-US" emma:confidence="0">
                  <emma:literal>|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1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68823.9359">6973 1110 16,'-3'-26'22,"3"26"-2,0 0-3,-4-30-4,4 30-2,0 0-1,0 0-1,0-20-1,0 20-2,0 0 0,0 0-1,0 0 0,0 0-1,0 0-1,0 0-1,0 0 1,0 0-1,0 0 0,-3 35 0,-2-9 0,3 12 0,-3 3-1,3 9 0,-1-7 0,3 7 0,0-7-1,3 0 0,-1-7 0,1-5 0,-1-8 0,0-3 1,-2-20-1,0 19 0,0-19-1,0 0 0,0 0-2,0 0-2,0 0-7,0 0-18,0 0-1,0 0-1,0 0 0</inkml:trace>
        </inkml:traceGroup>
      </inkml:traceGroup>
    </inkml:traceGroup>
    <inkml:traceGroup>
      <inkml:annotationXML>
        <emma:emma xmlns:emma="http://www.w3.org/2003/04/emma" version="1.0">
          <emma:interpretation id="{C80E8697-5E37-42C6-AE54-B182C283BB04}" emma:medium="tactile" emma:mode="ink">
            <msink:context xmlns:msink="http://schemas.microsoft.com/ink/2010/main" type="paragraph" rotatedBoundingBox="18151,15963 22144,15092 22390,16221 18397,170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22C69A-C2A0-4DD0-BB0F-40DB86801D33}" emma:medium="tactile" emma:mode="ink">
              <msink:context xmlns:msink="http://schemas.microsoft.com/ink/2010/main" type="line" rotatedBoundingBox="18151,15963 22144,15092 22390,16221 18397,17091"/>
            </emma:interpretation>
          </emma:emma>
        </inkml:annotationXML>
        <inkml:traceGroup>
          <inkml:annotationXML>
            <emma:emma xmlns:emma="http://www.w3.org/2003/04/emma" version="1.0">
              <emma:interpretation id="{BC2A1F0A-161E-4A54-A043-C407762115C1}" emma:medium="tactile" emma:mode="ink">
                <msink:context xmlns:msink="http://schemas.microsoft.com/ink/2010/main" type="inkWord" rotatedBoundingBox="18151,15963 22144,15092 22390,16221 18397,17091"/>
              </emma:interpretation>
              <emma:one-of disjunction-type="recognition" id="oneOf2">
                <emma:interpretation id="interp10" emma:lang="en-US" emma:confidence="0">
                  <emma:literal>Item</emma:literal>
                </emma:interpretation>
                <emma:interpretation id="interp11" emma:lang="en-US" emma:confidence="0">
                  <emma:literal>"tea</emma:literal>
                </emma:interpretation>
                <emma:interpretation id="interp12" emma:lang="en-US" emma:confidence="0">
                  <emma:literal>tent</emma:literal>
                </emma:interpretation>
                <emma:interpretation id="interp13" emma:lang="en-US" emma:confidence="0">
                  <emma:literal>lent</emma:literal>
                </emma:interpretation>
                <emma:interpretation id="interp14" emma:lang="en-US" emma:confidence="0">
                  <emma:literal>Lent</emma:literal>
                </emma:interpretation>
              </emma:one-of>
            </emma:emma>
          </inkml:annotationXML>
          <inkml:trace contextRef="#ctx0" brushRef="#br1" timeOffset="70452.0296">5618 2513 20,'0'-22'24,"0"22"2,0 0-5,0 0-5,0 0-3,0 0-1,0 0-3,0 0-1,7 48-1,-19-20-1,12 23-1,-12-1-1,7 17-1,-2-3-2,4 5 0,1 0 0,2-2-1,0-7 1,2-6-1,-2-11 0,0-8 0,0-7-1,0-28-2,0 28-3,-14-48-11,14 20-14,2-28-1,-2 28-1,3-47 0</inkml:trace>
          <inkml:trace contextRef="#ctx0" brushRef="#br1" timeOffset="70917.0561">6271 2916 21,'0'0'26,"0"0"1,0 0-5,0 0-5,12-20-3,24 25-4,-10-21 0,27 16-3,0-12-1,16 7-3,3-6 0,10 1-1,-3-1-1,-3-2-1,-6 4 0,-11-4-2,-8 9-2,-25-11-4,10 21-15,-36-6-8,0 0 0,0 0-1</inkml:trace>
          <inkml:trace contextRef="#ctx0" brushRef="#br1" timeOffset="71272.0764">6671 2599 16,'0'0'26,"0"-20"1,0 20-4,0 0-6,0-21-4,0 21-1,0 0-3,12 30-2,-12-30-1,-17 54-1,1-17-1,6 14-1,-9 3-1,7 9 0,2-3-1,3 3-1,5-5 0,2-7-2,9-1-1,-9-22-5,29 13-14,-29-41-9,22 28-1,-22-28-1,19-19 0</inkml:trace>
          <inkml:trace contextRef="#ctx0" brushRef="#br1" timeOffset="72015.119">7454 2963 16,'0'0'27,"0"0"-2,24-2-3,-19-18-4,28 18-3,-18-24-5,23 14-3,-12-16-1,15 4-3,-12-9 0,2 3-2,-5-2 0,-2 2 0,-5 0-1,-7 4 1,-4 2-1,-8 3 0,0 21 0,-17-28 0,17 28 0,-36-9 0,9 11 0,-1 7 0,-3 6 1,0 4-1,-1 5 1,-4 4-1,3 4 1,4 7 1,3-2-1,7 8 1,2-4-1,12 4 1,5 0-1,15 1 1,-1-3-1,7-2 0,3-7 0,3-4-1,1-2 1,6-6 0,-8-14-1,5-1 0,1-7 0,1-11-1,3 3 0,-2-14-2,6 11-3,-18-21-9,21 21-16,-24-17-2,7 11 1,-16-7-1</inkml:trace>
          <inkml:trace contextRef="#ctx0" brushRef="#br1" timeOffset="72760.1617">8160 2398 24,'0'0'26,"0"0"1,0 0-6,0 0-5,0 0-4,0 0 0,0 0-3,0 0-2,24 26-2,-24-26-1,24 5-1,-24-5-1,43 2 0,-16-4-1,9-3 0,0 1 0,2 0-1,-2-5 1,-3 3-1,-2 1-1,-7-1 0,-2 4-1,-22 2-4,26 2-7,-26-2-15,0 0-5,0 0 1,0 0-1</inkml:trace>
          <inkml:trace contextRef="#ctx0" brushRef="#br1" timeOffset="77467.4304">8848 2133 6,'0'0'7,"0"0"0,-22-8-2,22 8 1,0 0-1,0 0-1,-26-2 0,26 2 0,0 0 0,-27 6 0,27-6-1,-21 4 1,21-4 0,0 0 2,-29 5-1,29-5 1,0 0 0,0 0 1,0 0-1,0 0 1,-21 4-1,21-4 0,0 0 0,0 0-1,0 0-1,31-2 0,-31 2 0,26-4-2,-26 4 0,46-9 0,-18 5 0,8 1-1,7 1-1,3 0 1,-1 0 0,1 2-1,-3 0 0,-2 2 0,-8-2 0,-4 2 1,-29-2-1,31 11 0,-31-11 0,0 0 0,5 26 0,-5-26 0,-17 30 1,17-30-1,-34 39 0,6-20 0,-3 3 2,-3 2-3,-2-3 2,0 1-1,-2-3 1,7 0-2,0-1 3,9-5-3,22-13 1,-29 23 0,29-23 0,0 0 1,0 0-1,5 20 0,-5-20 1,31-2-1,-2-3 1,5 1 0,4 0-1,10-3 1,0 1-1,7-1 0,0 1 1,0-1-1,-5 1 0,-2 2 0,-5-1 0,-7 1 0,-2 2 0,-8 0 1,-5-1-1,-21 3 0,27 3 0,-27-3 0,0 0 0,0 0-1,0 0 1,0 0 0,0 0-1,0 0-1,24 17-2,-24-17-5,0 0-20,0 0-2,0 0-2,0 0 1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16.1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1703945-880D-4C64-9988-17F03F88A084}" emma:medium="tactile" emma:mode="ink">
          <msink:context xmlns:msink="http://schemas.microsoft.com/ink/2010/main" type="inkDrawing" rotatedBoundingBox="21193,7619 21646,14996 20888,15042 20435,7666" semanticType="verticalRange" shapeName="Other">
            <msink:sourceLink direction="with" ref="{5990EF1A-6B11-4F9A-9815-FE07B258A6B0}"/>
            <msink:destinationLink direction="with" ref="{BC61C9BA-A46B-4091-9908-ADFCCA1B8438}"/>
          </msink:context>
        </emma:interpretation>
      </emma:emma>
    </inkml:annotationXML>
    <inkml:trace contextRef="#ctx0" brushRef="#br0">480-10 1,'0'0'13,"0"0"-2,-5-27-2,5 27-1,0 0-1,0 0-2,0 0 0,0 0 0,0 0-1,0 0 1,0 0-1,-28 38-1,13-6 2,0 14-1,-6 9 1,1 14-2,-6 8 1,4 15-1,-4 11 0,6 11-1,2 3-1,3 9-1,2 2 1,3 2 0,0 3 0,2 4 0,-2 2 1,0 8-1,0 4 1,-1 4-1,-4 5 0,3 5 0,-1-7 0,-2 2 0,4-7-1,-1-4 1,-4-12 0,4-4 0,2-10-1,2-2 1,-2 0-1,5-9 1,-5-2 0,4-5-1,1-6 1,0-1 0,0-6-1,3-8 0,-1 1 0,3-1 0,3-4 0,2-4 0,2-1 0,6-1 0,5 1 0,-3 3 1,5-3 0,3 1-1,-5 4 1,2 4 0,-4 1 0,-1 0 0,-7-1-1,2-1 1,-3-6 0,1-1 0,-3-3 1,3 0-1,-1-2 0,3 0-1,1-2 1,4-1 0,3 1 0,-1-3-1,9-2 1,-1-2 0,1-5 0,7-4 0,-3-3 0,3-2 1,-2-2-1,-1 2 0,-2-5 1,0 3-1,0-3 0,-2 5 0,-1-4 1,0-1-1,-2-1 0,0-6 0,-5-4-1,0-2 1,-6-5 0,4-4-1,-16-21 1,17 29-1,-17-29 1,0 0 0,16 25-1,-16-25 1,0 0-1,0 0 1,10 21-1,-10-21 1,0 0-1,0 0 0,0 0 0,15 25 0,-15-25 0,0 0 1,13 23-1,-13-23 0,12 23 0,-12-23 0,16 23 0,-16-23 0,15 23 1,-15-23-1,0 0 0,20 23 0,-20-23 0,0 0 1,0 0-1,0 0 1,0 0-1,0 0 0,0 0 0,0 0-1,0 0-1,0 0-4,-7 20-16,7-20-11,-38-20 0,7-12-2,-5-10 0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1-31T18:22:11.80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6903DBB-520B-40F7-9AAF-BB64103AB127}" emma:medium="tactile" emma:mode="ink">
          <msink:context xmlns:msink="http://schemas.microsoft.com/ink/2010/main" type="inkDrawing" rotatedBoundingBox="7296,18592 7383,14430 7491,14433 7404,18594" semanticType="callout" shapeName="Other">
            <msink:sourceLink direction="with" ref="{1CB7F66A-7DDF-4D02-AC66-0902E1733695}"/>
            <msink:sourceLink direction="with" ref="{B7200CD5-3359-45D2-82F9-4663AE33EC21}"/>
          </msink:context>
        </emma:interpretation>
      </emma:emma>
    </inkml:annotationXML>
    <inkml:trace contextRef="#ctx0" brushRef="#br0">145-14 6,'0'0'10,"0"0"-1,0 0-1,0 0 0,0-20 0,0 20-1,0 0 1,0 0-2,0 0 0,0 0-1,0 0 0,0 0-1,0 0 0,0 0-1,0 0-1,0 0 1,0 0-1,0 0 0,0 0 1,0 0-1,-12 24 0,14-5 0,-2-19 1,-9 35-1,9-35 0,-7 45 0,-1-23 0,11 10 0,-10-4 0,9 4 0,-4 1 0,4 3 0,-4 1-1,4 4 1,-4 0 0,-1 4 0,-2 0-1,3 5 1,-5 1-1,2 1 0,0 0 0,0 2 1,1-5-2,1 3 1,1-2 0,-1-1 0,1-4-1,2 3 1,-2-5 0,2 2-1,-5-2 1,5-2-1,-3-2 2,1 0-2,0-3 1,-1 3-1,-1-2 2,-1 2-2,-2-3 1,2 3 0,-2-2-1,2 4 0,0-3 0,3 1 0,-1-2 0,3 2 0,0 2 0,3-5 1,1 3-2,-1-4 2,2 1-2,-3-1 2,3-1-1,-3 1 0,1-1 0,-3 1 0,0-1 0,2 3 0,-4-1 0,4-1 0,-2-1 0,0-1 0,0-1 0,0 2 0,0-1 0,2-3 0,-2 2 0,0 1 0,0-3 0,0 0-1,0 0 2,0 0-2,0 0 2,0 1-1,0 1 0,3 2 0,-1-1 1,-2 1 0,5-1-1,-3-1 0,-2 0 0,3 0 1,-1-1-1,-2-3 1,-2 2-1,2-2 0,-5 2 0,3 0 0,-3 0 0,2 3 0,1-1 0,0-2 0,-1 3 0,3 3 0,0 1 0,0 4 0,0-2 0,-2 1 0,2-1 0,0 4 0,0-2 0,0-2 0,0-2 0,2-1 0,-2-1 0,0-1 0,-2 1 0,2 1 0,-3-1 0,1-1 0,0-1 0,-1-1 1,1-2-1,2-6 0,-3-3 0,1-1 0,2-20 0,0 26 0,0-26 0,0 0 0,-2 19 0,2-19 0,0 0 0,0 0-1,0 0 1,0 0 0,0 0 0,0 0 0,0 0 0,0 0-1,0 0-2,0 0-2,31 4-18,-31-4-8,16-21-1,-16-3-2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1-31T18:22:14.37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CB7F66A-7DDF-4D02-AC66-0902E1733695}" emma:medium="tactile" emma:mode="ink">
          <msink:context xmlns:msink="http://schemas.microsoft.com/ink/2010/main" type="inkDrawing" rotatedBoundingBox="1919,17775 17159,17512 17164,17771 1924,18034" shapeName="Other">
            <msink:destinationLink direction="with" ref="{96903DBB-520B-40F7-9AAF-BB64103AB127}"/>
          </msink:context>
        </emma:interpretation>
      </emma:emma>
    </inkml:annotationXML>
    <inkml:trace contextRef="#ctx0" brushRef="#br0">0 317 12,'0'0'11,"0"0"-2,0 0-1,0 0-3,0 0-2,0 0 0,32-18-1,-32 18 0,40-2-1,-13 0 1,1 2-2,3-2 1,5 0-1,3 2 0,4-2 1,2 0-1,6-3 0,8 3 0,4-2 0,6-1 1,8 3-1,-1-4-1,6 2 1,2-1 1,-1 3-1,-1-2 0,2 2 1,-5-1 0,0 3 0,-8-2 1,4 7 1,-6-5-1,5 4 0,-4-4 1,6 4-1,1-2 0,2 1-1,10-1 0,-3 0-1,7-2 1,1 2 0,-1-2 0,3 2 0,-3-2 0,3 2 1,-5 0 0,10 5-1,-8-5 1,5 5-1,-2-3 1,7 4-1,2-1-1,3-1 1,2-1 0,0 1-1,5-2 0,-2 1 1,-1-1-1,1 0 1,-3-1-1,5 1 1,-10-4 0,5 4-1,3-4 1,2 2 0,4 1 0,11 1-1,-3-2 1,2-2 0,3 6-1,-1-3 1,1-1-1,0 0 1,-5 2-1,2-4 1,-2 2-1,0 1 1,9-1-1,1 2 0,-1-2 1,1 0-1,2-2 1,-3 0-1,3-2 1,2 0-1,-7-2 1,3-3-1,4-1 1,0 5-1,3-3 1,2 2-1,-2-1 1,-3 3-1,0-4 0,3 1 1,-10-1-1,0-3 0,-2 1 0,-3 1 0,3-1 0,-1 1 0,-1-1 0,-1 1 1,0-2-1,-2 3 0,0 2 1,-2-5-1,-3 0 0,-2-1 0,2 1 0,2-4 1,3 2-1,7-4 1,-2 0-1,2 2 1,2-2 0,-2 4-1,-4 1 1,1 1 0,-8 3-1,-4-1 1,-1 3-1,1 2 0,1-1 0,2 1 0,3 0 0,-1 0 0,1 2 0,-1-2 0,-2 0 0,0 0 0,-4-1 0,-3 1 0,-5-2 0,0 2 0,-2-3 0,0 3 0,-1-4 0,-1 2 0,1-1 0,-4-1 0,-5-1 1,-2 3-1,-7-3 0,-8 3 1,-4 0-1,-12 0 1,-8-1-1,-4 3 0,-10 0 1,-7 0-1,-10 0 1,-4 4 0,-22-2-1,24-2 0,-24 2-2,0 0-6,0 0-18,-32 6-1,32-6-2,-45 7 1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1-31T18:22:22.7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B954D30-6F45-4B6A-9947-3A70690A6038}" emma:medium="tactile" emma:mode="ink">
          <msink:context xmlns:msink="http://schemas.microsoft.com/ink/2010/main" type="inkDrawing" rotatedBoundingBox="2141,17489 12312,14029 12575,14800 2404,18260" semanticType="underline" shapeName="Other">
            <msink:sourceLink direction="with" ref="{E61D499A-2692-48F0-BBA4-755D0BC8C980}"/>
          </msink:context>
        </emma:interpretation>
      </emma:emma>
    </inkml:annotationXML>
    <inkml:trace contextRef="#ctx0" brushRef="#br0">0 2730 14,'0'0'9,"0"0"0,26 4-2,-26-4-1,29 2-1,-29-2-1,33-2 0,-11 0 0,2 2-1,2-4 0,1 4 0,-4-5 0,9 3-1,-6-2 1,5 4-1,-2-4 0,0 2 0,-3-1 0,5 1 0,-2 0 0,2 2 0,-2-2 0,2 2 0,-5-2-1,8 2 1,-8 0-1,5 0 1,-5 0-1,3 0-1,-3-2 1,3 2 0,0 0-1,0 0 0,-3 0 1,3-3-1,-1 3 0,-1 0 1,-1 0-1,0 0 0,-4-2 1,2 2 0,-3-2-1,1 2 1,-22 0 0,41-2 0,-20 0 0,3 0 0,-2 0 0,4 2 0,-2-3 0,2 3 0,1-4-1,-1 4 1,-4-4-1,4 2 1,-4-3-1,1 1 1,1-3-1,0 3 1,0 0 0,3-3-1,-3 3 1,0 0-1,-1-3 1,1 3 0,0 0-1,0-1 0,0 1 1,3 0-1,-1-3 1,0 3-1,-2-2 1,7 1-1,-7 1 1,3 0-1,-1-1 1,3 3-1,-3-2 1,5-3-1,0 5 0,-2-4 0,2 1 1,3-1-1,-6 2 0,4-1 0,-6 1 0,3 2 1,-3 0-1,0 0 0,-2-1 0,3 1 0,-1 0 0,0 0 0,-2 0 0,3 0 0,-4-5 0,4 3 0,-3-3 0,2 3 0,-4 0 0,-1-1 0,1-1 0,-1 4 0,-21 2 0,39-4 0,-15 1 0,-24 3 0,43-4 0,-19 2 1,2-2-1,-2 1 0,0 1 0,2 0 1,-4 0-1,2 0 0,-24 2 0,40-4 0,-18 1 0,-1 1 0,1 0 0,0 0 0,-1 0 1,1 0-1,-1-1 0,3-1 0,-2 0 1,2 0-1,0-3 0,2 1 1,-2 1-1,2 1 1,3-2-1,0 1 1,-3 1-1,0 0 0,1-1 0,1 1 0,-1 0-1,1-3 1,1 3-1,-2-3 1,4 1 0,0 2 0,-2-3 0,-3 1 0,3-1 0,-3 1 0,-2-1 0,2 1 0,-4 2 0,2-1 0,0-1 0,-3 1 0,1 3 0,-1-2 0,-21 4 0,41-9 0,-19 5 0,-22 4 0,40-9 1,-40 9-1,39-10 0,-18 5 0,-21 5 0,41-15 0,-41 15 0,41-13 0,-41 13 0,40-15 0,-40 15 0,41-17 0,-41 17 0,41-15 0,-20 8 1,1-1-1,2 1 0,-3 1 0,1-1 1,-1 3-1,-21 4 1,39-13-1,-39 13 0,33-15 1,-33 15-1,24-13 0,-24 13 0,24-13 0,-24 13 0,22-13 0,-22 13 0,0 0 0,28-19 0,-28 19 0,0 0 0,29-19 0,-29 19 0,22-13 1,-22 13-1,0 0 0,31-22 0,-31 22 0,0 0 0,29-19 0,-29 19 0,0 0 0,31-22 0,-31 22 0,0 0 0,28-21 0,-28 21 0,22-16 0,-22 16 0,21-15 0,-21 15 0,0 0 0,29-21 1,-29 21-1,0 0 0,29-28 0,-29 28 0,21-17 0,-21 17 0,0 0 0,27-26 0,-27 26 0,0 0 0,21-24 0,-21 24 0,0 0 0,22-24 0,-22 24 0,0 0 0,19-19 0,-19 19 1,0 0-1,17-22 0,-17 22 0,0 0 0,0 0 0,0 0 0,17-21 0,-17 21 0,0 0 0,0 0 0,14-20 0,-14 20 0,0 0 0,22-19 0,-22 19 0,0 0 0,23-17 0,-23 17 0,0 0 0,29-17 0,-29 17 0,24-13 0,-24 13 0,24-15 0,-24 15 0,26-13 0,-26 13 0,24-15 0,-24 15 0,24-13 0,-24 13 0,22-13 0,-22 13 0,0 0 0,29-20 0,-29 20 0,0 0 0,24-19 0,-24 19 0,0 0 0,21-17 0,-21 17 0,0 0 1,22-18-1,-22 18 0,0 0 0,0 0 0,26-21 0,-26 21 0,0 0 0,0 0 0,19-20 0,-19 20 0,0 0 0,22-15 0,-22 15 0,0 0 0,24-17 0,-24 17 0,0 0 0,31-21 0,-31 21 0,0 0 0,31-24 0,-31 24 0,21-15 0,-21 15 0,0 0 0,29-20 0,-29 20 0,0 0 0,29-21 0,-29 21 0,24-15 0,-24 15 0,24-17 0,-24 17 0,24-16 0,-24 16 0,24-15 0,-24 15 0,24-17 0,-24 17 0,21-21 1,-21 21-1,24-22 0,-24 22 0,22-22 0,-22 22 0,21-17 0,-21 17 0,22-17 0,-22 17 0,21-15 0,-21 15 0,22-17 0,-22 17 0,21-15-1,-21 15 1,27-16-1,-27 16 1,28-12-1,-28 12 2,34-11-2,-34 11 1,34-11 0,-34 11 0,31-11 0,-31 11 0,31-13 0,-31 13 0,31-15 0,-31 15 0,29-15 0,-29 15 0,31-15 0,-31 15 0,29-15 0,-29 15 0,28-13 0,-28 13 0,27-15 0,-27 15 0,26-13 0,-26 13 0,26-15 0,-26 15 0,27-15 0,-27 15 0,31-17 0,-31 17 0,33-13 0,-33 13 0,36-15 0,-36 15 0,36-13 0,-36 13 0,34-13 0,-34 13 0,33-13 0,-33 13 0,31-15 0,-31 15 0,36-15 0,-36 15 0,38-15 0,-38 15 0,44-16 0,-23 10 0,1-3 0,-1 3 0,-21 6 1,39-17-1,-18 8 0,1 0-1,-22 9 1,40-15 0,-40 15 0,41-17 0,-41 17 0,41-15 0,-41 15 0,40-15 0,-18 4 1,0 3-1,-1-3 0,3 2 0,0-2 0,0 3 0,0-3 0,0 0 0,2 0 0,-2 3 0,2-5 0,-2 2 0,3 0 0,-3-2 0,-3 3 0,1-3 0,-1 2 0,-21 11 0,34-17 0,-34 17 0,36-20 0,-36 20 0,33-17 1,-11 13-2,-22 4 1,43-15 0,-19 8 0,2-1 0,-4 3 0,4-1 0,-2 1 0,0-3 0,-2 4 0,-22 4 0,38-11 0,-38 11 0,33-11 0,-33 11 0,34-11 0,-34 11 0,36-6 0,-36 6 0,38-9 0,-16 5 0,-1 0 0,1-1 0,2 3 1,0-2-1,-3 2 0,-21 2 0,41-9 0,-20 7 0,6-2 0,-3 1 0,2-1 0,3 2 0,4-2 0,3-1 0,0 1 0,2-3 0,-4 3 0,0 0 0,-1 0 0,1-1 0,-6 1 1,1 0-1,-3-1 0,-2 3 0,-24 2 0,41-6 0,-41 6 0,36-5 0,-36 5 0,33-4 0,-33 4 0,39-2 0,-39 2 0,40-2 0,-40 2 0,39-2 0,-39 2 0,38 0 0,-38 0 1,36-3-1,-36 3 0,31 0 0,-31 0 0,34-2 0,-34 2 0,38-2 0,-38 2 0,41-4 0,-20 2 0,-21 2 0,41-5 0,-20 5 0,-21 0 0,36-4 0,-36 4 0,32-2 0,-32 2 0,28-4 1,-28 4-1,27-3 0,-27 3 0,26-2 0,-26 2 0,33-2 0,-11 0 0,0 0 1,2 0-1,-1 2 0,1-2 0,3-1 0,-3-1 0,-3 2 0,-21 2 0,36-7 1,-36 7-1,26-6 0,-26 6 0,0 0 0,24-4 0,-24 4 1,0 0-1,24-5 0,-24 5 0,0 0 0,27 0 0,-27 0 0,0 0 0,28 3 0,-28-3 0,0 0 0,27 2 0,-27-2 0,0 0 0,29 2 0,-29-2 0,23 0 0,-23 0 0,32 2 0,-32-2 0,38 0 0,-38 0 0,41 0 0,-20 0 0,-21 0 0,41 0 0,-20 0 0,1 0 0,0 2 0,-1-2 0,-21 0 0,38-2 0,-38 2 0,36 0 0,-36 0 0,31-2 0,-31 2 1,27-4-1,-27 4 0,26-5 0,-26 5 0,0 0 0,26-4 0,-26 4 0,0 0 0,22-7 0,-22 7 0,0 0 0,22-4 0,-22 4 0,0 0 0,23-4 0,-23 4 0,0 0 0,24 0 0,-24 0 0,0 0 0,27 0 0,-27 0 0,0 0 0,31-5 0,-31 5 0,26-4 1,-26 4-1,27-6 0,-27 6 0,26-5 0,-26 5 0,26-4 0,-26 4 1,24-4-1,-24 4 0,0 0 0,27-2 0,-27 2 0,0 0 1,0 0-1,0 0 0,21-5 0,-21 5 1,0 0-1,0 0 0,0 0 0,0 0-3,0 0-9,0 0-14,0 0-2,0 0-2,-24 13-1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1-31T18:22:25.1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61D499A-2692-48F0-BBA4-755D0BC8C980}" emma:medium="tactile" emma:mode="ink">
          <msink:context xmlns:msink="http://schemas.microsoft.com/ink/2010/main" type="writingRegion" rotatedBoundingBox="5503,15317 7717,15691 7577,16519 5363,16144">
            <msink:destinationLink direction="with" ref="{5B954D30-6F45-4B6A-9947-3A70690A6038}"/>
          </msink:context>
        </emma:interpretation>
      </emma:emma>
    </inkml:annotationXML>
    <inkml:traceGroup>
      <inkml:annotationXML>
        <emma:emma xmlns:emma="http://www.w3.org/2003/04/emma" version="1.0">
          <emma:interpretation id="{70D770DB-C8A0-48E1-9313-7CCA3CCD5D1A}" emma:medium="tactile" emma:mode="ink">
            <msink:context xmlns:msink="http://schemas.microsoft.com/ink/2010/main" type="paragraph" rotatedBoundingBox="5503,15317 7717,15691 7577,16519 5363,161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B61B07-AE8B-4D69-BAB4-AD4368075F3C}" emma:medium="tactile" emma:mode="ink">
              <msink:context xmlns:msink="http://schemas.microsoft.com/ink/2010/main" type="line" rotatedBoundingBox="5503,15317 7717,15691 7577,16519 5363,16144"/>
            </emma:interpretation>
          </emma:emma>
        </inkml:annotationXML>
        <inkml:traceGroup>
          <inkml:annotationXML>
            <emma:emma xmlns:emma="http://www.w3.org/2003/04/emma" version="1.0">
              <emma:interpretation id="{B7200CD5-3359-45D2-82F9-4663AE33EC21}" emma:medium="tactile" emma:mode="ink">
                <msink:context xmlns:msink="http://schemas.microsoft.com/ink/2010/main" type="inkWord" rotatedBoundingBox="5503,15317 7717,15691 7577,16519 5363,16144">
                  <msink:destinationLink direction="with" ref="{96903DBB-520B-40F7-9AAF-BB64103AB127}"/>
                </msink:context>
              </emma:interpretation>
              <emma:one-of disjunction-type="recognition" id="oneOf0">
                <emma:interpretation id="interp0" emma:lang="en-US" emma:confidence="0">
                  <emma:literal>0.5 t.</emma:literal>
                </emma:interpretation>
                <emma:interpretation id="interp1" emma:lang="en-US" emma:confidence="0">
                  <emma:literal>0.5 to</emma:literal>
                </emma:interpretation>
                <emma:interpretation id="interp2" emma:lang="en-US" emma:confidence="0">
                  <emma:literal>0.5 of</emma:literal>
                </emma:interpretation>
                <emma:interpretation id="interp3" emma:lang="en-US" emma:confidence="0">
                  <emma:literal>0.5</emma:literal>
                </emma:interpretation>
                <emma:interpretation id="interp4" emma:lang="en-US" emma:confidence="0">
                  <emma:literal>0.5 if</emma:literal>
                </emma:interpretation>
              </emma:one-of>
            </emma:emma>
          </inkml:annotationXML>
          <inkml:trace contextRef="#ctx0" brushRef="#br0">2 30 15,'0'0'19,"-16"-19"-1,16 19-5,0 0-2,0 0-3,0 0-1,0 0-1,0 0-1,0 0-1,0 0 0,0 0 0,0 0 1,0 0-1,0 0 0,0 0 0,23 21-1,1-14 0,3-3-1,9 0 0,7-4-1,7 2 0,0-6 0,3 2 0,-3-5-1,-2 1 1,-9-1-1,-6-1 1,-9 1-1,-24 7 1,29-8-1,-29 8 1,0 0-1,0 0 0,-34 6 1,10-1-1,-2 3 0,-3 1 0,-4-1 0,-1-1-1,3 1 1,0-1 0,2-1 0,3-1 0,4-1-1,22-4 1,-33 2 0,33-2 0,0 0 0,0 0 0,0 0 0,0 0-1,0 0 1,0 0 0,0 0 0,0 0 0,0 0-1,33-19 1,-33 19 0,36-9 0,-36 9 0,43-13 0,-21 9 0,-1-3 0,-21 7 0,32-10 0,-32 10 1,0 0-1,0 0 0,0 0 0,0 0 0,-29-11 0,29 11 0,-41 6 0,17-3 0,0 1 0,3 2 0,-3-4-2,24-2-4,-34 5-11,34-5-11,0 0 0,0 0-1,0 0 0</inkml:trace>
          <inkml:trace contextRef="#ctx0" brushRef="#br0" timeOffset="1319.0751">-1379-505 7,'-36'-8'21,"36"8"-2,-34 4-3,1-4-4,33 0-1,-53 24-1,36-3-2,-19-5 0,17 12-1,-14-7 0,9 14-3,0-3 1,9 7-2,-1-3-1,11 5 0,0-2-1,12 2 0,3-2 0,9-3-1,-2-8 1,7 0 0,0-6-1,2-7 1,3-8-1,2-5 1,2-9 0,1-4-1,4-8 1,-2-2-1,-2-10 1,-1-1-1,-6-9 1,-6-2-1,-7-2 0,-6-1 0,-8-1 0,-8 4 0,-3 2-1,-9 4 2,-1 7-2,2 9 1,19 21 0,-39-31-1,39 31 0,-28-10-3,28 10-4,0 0-17,-10 30-4,10-30-2,7 32 1</inkml:trace>
          <inkml:trace contextRef="#ctx0" brushRef="#br0" timeOffset="1530.0875">-1056-93 14,'0'0'15,"0"0"-11,0 0-14,0 0-5,17-19 8,-17 19 7</inkml:trace>
          <inkml:trace contextRef="#ctx0" brushRef="#br0" timeOffset="2317.1325">-484-612 8,'0'0'22,"0"0"2,-36-22-6,36 22-4,-38 2-3,38-2-3,-53 15-1,27-2-1,-10-4-3,7 6 0,-7-6-2,5 4 0,0-5 0,10 3-1,-1-5 0,22-6 1,-26 9-1,26-9 0,0 0 0,0 0 0,0 0 0,0 0 0,0 0 0,0 0 1,0 0 0,0 0 0,0 0 0,0 0 1,5 24-1,-5-24 1,2 24-1,-2-24 0,0 30 1,0-30-2,2 34 2,-2-34-2,0 32 1,0-32-1,3 24 2,-3-24-2,0 0 0,0 0 0,0 0 0,24 13 0,-24-13 0,31-13 1,-5 5-2,3 1 1,2-2-1,0 3 1,3 4 1,-6 4-1,1 4 0,-3 7 0,-9 7 1,-7 6-2,-3 4 3,-5 2-2,-4 0 0,-3 3 0,-7-5 1,-7 0-1,-5-8 0,0-3 1,-2-4-1,-3-4 0,0-2 0,1-3 1,1-6-2,6 0 1,21 0-4,-36-11-11,36 11-14,0 0-1,0 0-1,-19-25 0</inkml:trace>
        </inkml:traceGroup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1-31T18:22:32.7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3FF1996-6470-4333-B918-1B906D1C3909}" emma:medium="tactile" emma:mode="ink">
          <msink:context xmlns:msink="http://schemas.microsoft.com/ink/2010/main" type="inkDrawing" rotatedBoundingBox="18039,15457 20753,15426 20754,15534 18041,15565" semanticType="underline" shapeName="Other">
            <msink:sourceLink direction="with" ref="{926D370A-AD23-4A78-9DFE-6AC64AE3E692}"/>
          </msink:context>
        </emma:interpretation>
      </emma:emma>
    </inkml:annotationXML>
    <inkml:trace contextRef="#ctx0" brushRef="#br0">0 124 21,'0'0'22,"0"0"2,16-28-6,11 30-3,-27-2-4,48-13-1,-20-2-2,25 12-1,-7-9-2,21 5 0,2-4-2,20 5 0,2-5-1,12 7 0,7-3 0,12 5-1,12 0 0,7 2-1,3 0 1,2 2-1,0 0 0,2 0 0,-4 3 0,-5-3 0,-14 2 0,-13 1 0,-9-3 0,-14 2 0,-13 0 0,-16 1 0,-12-3 0,-12 0 0,-12-2 0,-24 0 0,29 2 0,-29-2-1,0 0 0,0 0-3,0 0-4,0 0-17,0 0-5,-24 4-1,24-4 1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1-31T18:22:41.9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08BA717-B415-4035-9198-583C97FE0328}" emma:medium="tactile" emma:mode="ink">
          <msink:context xmlns:msink="http://schemas.microsoft.com/ink/2010/main" type="writingRegion" rotatedBoundingBox="11582,17946 24279,17189 24345,18296 11648,19053"/>
        </emma:interpretation>
      </emma:emma>
    </inkml:annotationXML>
    <inkml:traceGroup>
      <inkml:annotationXML>
        <emma:emma xmlns:emma="http://www.w3.org/2003/04/emma" version="1.0">
          <emma:interpretation id="{811654C0-2A9A-489F-B0CA-A358F75F6092}" emma:medium="tactile" emma:mode="ink">
            <msink:context xmlns:msink="http://schemas.microsoft.com/ink/2010/main" type="paragraph" rotatedBoundingBox="11582,17946 24279,17189 24345,18296 11648,190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A3AE63-26BE-407E-85DF-46951EAED6D6}" emma:medium="tactile" emma:mode="ink">
              <msink:context xmlns:msink="http://schemas.microsoft.com/ink/2010/main" type="line" rotatedBoundingBox="11582,17946 24279,17189 24345,18296 11648,19053"/>
            </emma:interpretation>
          </emma:emma>
        </inkml:annotationXML>
        <inkml:traceGroup>
          <inkml:annotationXML>
            <emma:emma xmlns:emma="http://www.w3.org/2003/04/emma" version="1.0">
              <emma:interpretation id="{130A0B05-83F5-4F28-B463-E4FB5CC8E787}" emma:medium="tactile" emma:mode="ink">
                <msink:context xmlns:msink="http://schemas.microsoft.com/ink/2010/main" type="inkWord" rotatedBoundingBox="11593,18134 14268,17974 14301,18524 11626,18683"/>
              </emma:interpretation>
              <emma:one-of disjunction-type="recognition" id="oneOf0">
                <emma:interpretation id="interp0" emma:lang="en-US" emma:confidence="0">
                  <emma:literal>25</emma:literal>
                </emma:interpretation>
                <emma:interpretation id="interp1" emma:lang="en-US" emma:confidence="0">
                  <emma:literal>23</emma:literal>
                </emma:interpretation>
                <emma:interpretation id="interp2" emma:lang="en-US" emma:confidence="0">
                  <emma:literal>2</emma:literal>
                </emma:interpretation>
                <emma:interpretation id="interp3" emma:lang="en-US" emma:confidence="0">
                  <emma:literal>27</emma:literal>
                </emma:interpretation>
                <emma:interpretation id="interp4" emma:lang="en-US" emma:confidence="0">
                  <emma:literal>22</emma:literal>
                </emma:interpretation>
              </emma:one-of>
            </emma:emma>
          </inkml:annotationXML>
          <inkml:trace contextRef="#ctx0" brushRef="#br0">-1135 4756 14,'0'0'24,"0"0"-1,0 0 0,0 0-7,0 0-4,0 0-2,34 0-1,-34 0-2,64-6-1,-20-3-2,18 7-1,-5-3-1,13 5 0,-1-2-1,1 7 0,-6-1-1,-6 2 0,-10 5 1,-12 2-1,-10 0 0,-26-13 1,24 34-1,-29-12 1,-12-3 0,-7 5 0,-12 0 0,-4 0 0,-11-1 0,-1-1 0,-8-3 0,2 3 0,1-5 0,2 0 0,5-4 0,9 2 0,7-4-1,10 0 1,24-11 0,-21 21-1,21-21 1,24 18 0,0-12-1,14 0 1,5-3 0,10 1-1,7-6 1,4 0-1,-1-5 0,1 1 1,-4-1-1,-5 1 1,-7-1-1,-7 1 0,-10 2 0,-5-1-1,-26 5 0,29-6-1,-29 6-5,0 0-16,0 0-7,0 0-3,0 0 1</inkml:trace>
          <inkml:trace contextRef="#ctx0" brushRef="#br0" timeOffset="744.042">204 4793 36,'0'0'27,"0"0"-1,0 0-4,-24-3-6,24 3-4,0 0-3,48 20-2,-22-20-2,24 11 0,10-9-1,22 4-1,9-6-1,14 5-1,5-5 0,3 0 0,-3 0 0,-2-3-1,-13 3-1,-13-2 1,-15 2-2,-17-2 0,-9 4-1,-20-8-2,-21 6-3,0 0-6,0 0-16,-21-5 0,-1 12 0,-16-16 0</inkml:trace>
          <inkml:trace contextRef="#ctx0" brushRef="#br0" timeOffset="1208.0688">824 4653 34,'-7'-20'26,"7"20"0,-7-28-6,7 28-5,0 0-3,26-13-3,-26 13-3,26-6 0,-26 6-2,48 2-1,-17-2 0,12 11-1,3-5 0,4 7 0,3-2-1,4 6 0,1 0-1,-1 3 1,-4 1-1,-3 1 0,-4 2 0,-8 1 1,-9-1-1,-8 4 0,-9 0 0,-9 0 1,-8 0-1,-10 0 1,-6 0 0,-5-2 0,-10-2-1,0-1 1,-5-3-1,0-3 1,-2-2-1,5-4 0,4 0 0,3-7-2,31-4-1,-45 0-11,45 0-14,0 0-5,0 0 0,0 0-1</inkml:trace>
        </inkml:traceGroup>
        <inkml:traceGroup>
          <inkml:annotationXML>
            <emma:emma xmlns:emma="http://www.w3.org/2003/04/emma" version="1.0">
              <emma:interpretation id="{E3400B0A-F3E8-4705-BEDE-8F6B7DEFFE47}" emma:medium="tactile" emma:mode="ink">
                <msink:context xmlns:msink="http://schemas.microsoft.com/ink/2010/main" type="inkWord" rotatedBoundingBox="18658,17524 24279,17189 24345,18296 18724,18631"/>
              </emma:interpretation>
              <emma:one-of disjunction-type="recognition" id="oneOf1">
                <emma:interpretation id="interp5" emma:lang="en-US" emma:confidence="0">
                  <emma:literal>z=Bx+r</emma:literal>
                </emma:interpretation>
                <emma:interpretation id="interp6" emma:lang="en-US" emma:confidence="0">
                  <emma:literal>Z = BX+r</emma:literal>
                </emma:interpretation>
                <emma:interpretation id="interp7" emma:lang="en-US" emma:confidence="0">
                  <emma:literal>Z = Bx+r</emma:literal>
                </emma:interpretation>
                <emma:interpretation id="interp8" emma:lang="en-US" emma:confidence="0">
                  <emma:literal>Z=Bx+r</emma:literal>
                </emma:interpretation>
                <emma:interpretation id="interp9" emma:lang="en-US" emma:confidence="0">
                  <emma:literal>Z = Better</emma:literal>
                </emma:interpretation>
              </emma:one-of>
            </emma:emma>
          </inkml:annotationXML>
          <inkml:trace contextRef="#ctx0" brushRef="#br0" timeOffset="16623.9508">8168 4079 12,'-3'-19'26,"3"19"-1,0 0-3,0 0-4,0 0-4,0 0-2,-24 19-3,29 11-1,-17-1-2,12 22 1,-12 3-3,5 17-1,-7 5-1,9 8 0,-5-2-2,-2-3 1,5-3-2,-3-14-1,10-1-3,-11-29-2,20 11-10,-9-43-15,-5 26 0,5-26 0,0 0 1</inkml:trace>
          <inkml:trace contextRef="#ctx0" brushRef="#br0" timeOffset="17272.9879">8077 4105 21,'-8'-28'24,"8"28"-3,8-19-4,-8 19-4,14-22-1,-14 22-3,29-21-1,-29 21 0,52-24-2,-23 9-1,12 8-1,0-3-2,2 5 0,-3 1-1,3 8 0,-7 3 0,-5 6-1,-9 6 0,-10 5 1,-7 4-1,-10 4 1,-9 0-1,-10 3 1,-5-3-1,-9-4 0,-3 0 1,0-4-1,3-2 0,4-9-1,10-1 1,24-12-1,-23 13 1,23-13-1,21-2 1,3-2 0,10 2-1,6 0 1,3 2 0,8 4 0,-6 2 0,-2 9 1,-4 3 0,-6 10 0,-9 2 0,-5 4 1,-14-1 0,-7 3 0,-15 1 0,-5 2 0,-14-9-1,-2 0 1,-10-8-1,-5-5-1,-2-2-1,3-13-1,11 7-5,-12-27-17,29 14-8,-2-17-1,26 21 1</inkml:trace>
          <inkml:trace contextRef="#ctx0" brushRef="#br0" timeOffset="17736.0144">8814 4064 13,'0'0'28,"0"0"0,0 0-2,12-19-6,17 38-5,-29-19-3,45 28-2,-21-8-2,19 18-2,-9-3-2,11 6-1,-2 0-1,5 2-2,-5-6 1,-2-5-2,-3-6 0,-6-13-1,1 2-3,-33-15-4,53 15-8,-53-15-15,21-13-1,-21 13 1,5-30 0</inkml:trace>
          <inkml:trace contextRef="#ctx0" brushRef="#br0" timeOffset="17986.0287">9353 4004 22,'-10'-22'31,"10"22"-2,-16-28 3,16 28-14,-29 2-5,19 20-5,-19-3-2,6 22-2,-13 2-1,-3 14 0,-9 1-2,5 6-1,0 5-2,-2-17-4,28 17-19,-14-32-7,14-1 0,17-36-2</inkml:trace>
          <inkml:trace contextRef="#ctx0" brushRef="#br0" timeOffset="14485.8284">5958 4260 30,'0'0'26,"-22"-8"-2,22 8-5,0 0-4,0 0-4,0 0-2,0 0-2,0 0-1,0 0-1,0 0-2,36-5 0,-36 5 0,43-4-1,-17 0 0,17 2 0,3-5-1,11 5 0,6-7 0,4 5-1,-3-2 1,-1-1-1,-6 3 0,-4 2 0,-10 2 0,-10 0 0,-6 4 0,-27-4 0,21 22 0,-21-22 0,-14 34 0,-5-15 0,-10 7 0,-4 4 0,-8 3 0,-5 3 0,-4 5 0,0-2 0,-5 4 0,0 5 0,4-5 0,3 0 0,5-4 0,7-5 0,5-4 0,7-2 0,8-4 0,4-5 0,12-19 0,-5 31 0,5-31 1,0 0-1,38 19 1,-9-19 0,7-2 0,7 0 0,7-7 0,8 3 0,1-5 0,1 2-1,-2-2 0,-3 3 0,-5-1 0,-9 1-2,-3 5 0,-38 3-3,48-2-3,-48 2-10,0 0-14,0 0-1,0 0 0,0 0 0</inkml:trace>
          <inkml:trace contextRef="#ctx0" brushRef="#br0" timeOffset="14987.8567">5998 4476 32,'0'0'25,"0"0"-4,0 0-2,0 0-5,0 0-2,0 0-3,34 17 0,-34-17-2,36 11-1,-12-11-2,19 6-1,0-8-1,14 0-1,3-4 0,2-5-2,3 6 0,-12-10-4,9 20-4,-31-23-13,12 21-9,-43-3 0,36-9 0</inkml:trace>
          <inkml:trace contextRef="#ctx0" brushRef="#br0" timeOffset="15433.8827">7006 4487 3,'0'0'26,"-2"23"1,2-23-1,0 0-8,26 26-3,-26-26-3,34 4-4,-34-4-1,50-4-2,-24-4-1,10 3-2,-5-3-1,1-1-2,4 7-3,-36 2-7,57-13-17,-57 13-2,29-2 0,-29 2-1</inkml:trace>
          <inkml:trace contextRef="#ctx0" brushRef="#br0" timeOffset="15626.8937">7109 4790 14,'0'0'30,"-5"22"-1,5-22 2,24 4-13,10 9-6,-12-19-5,21 8-2,0-6-5,-3-11-5,20 6-22,-12-8-3,-2 4 1,-8-9-2</inkml:trace>
          <inkml:trace contextRef="#ctx0" brushRef="#br0" timeOffset="18542.0604">9872 4213 36,'0'0'29,"39"0"1,-18-13-9,34 24-6,-21-24-5,31 19-3,-13-14-2,13 8-2,-10-7-2,-2 3-2,-3 4-3,-24-15-9,5 17-17,-31-2-1,0 0 0,0 0 0</inkml:trace>
          <inkml:trace contextRef="#ctx0" brushRef="#br0" timeOffset="18820.0764">10088 4013 19,'-7'-22'29,"7"22"1,0 0 0,-15-24-11,15 24-6,3 26-4,6 4-2,-18 0-2,9 20 0,-10-3-2,3 16-1,-5 4-3,0-3-1,14 16-13,-16-28-16,19 4-2,-10-26 0,17 2-1</inkml:trace>
          <inkml:trace contextRef="#ctx0" brushRef="#br0" timeOffset="19512.1155">10761 3974 18,'0'0'26,"-15"-20"0,15 20-5,0 0-6,22-6-3,0 17-2,-22-11-1,31 23-1,-31-23-2,33 50 0,-23-13-2,6 19-1,-6-3-1,0 16 0,-8 3-1,3 5 0,-8-1-1,1-1 1,-3-4-2,-2-8 2,0-5-1,2-9 0,-4-10 0,1-9 0,1-8 0,7-22 1,-12 28-1,12-28 0,0 0 0,0 0 0,-24 8 1,24-8-1,0 0 0,5-34 0,2 12 0,3-6 0,4-8 0,5-7 0,8-11 0,1-7 0,6-1 1,2-5-2,7-2 2,2 0-1,6 7 0,1 4 0,1 8-1,0 7 0,-1 8-1,-6 3-3,9 21-5,-31-10-18,19 19-4,-21-7-1,6 15 0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4:44.13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5E9BD04-1AAC-4B36-AF46-9427C67925F0}" emma:medium="tactile" emma:mode="ink">
          <msink:context xmlns:msink="http://schemas.microsoft.com/ink/2010/main" type="inkDrawing" rotatedBoundingBox="16009,4571 20327,4466 20329,4566 16011,4672" semanticType="underline" shapeName="Other">
            <msink:sourceLink direction="with" ref="{615C4395-5A34-4795-892A-09FEB7C36C0F}"/>
          </msink:context>
        </emma:interpretation>
      </emma:emma>
    </inkml:annotationXML>
    <inkml:trace contextRef="#ctx0" brushRef="#br0">0 136 3,'0'0'23,"0"0"0,0 0-7,0 0-4,0 0-2,36-4-2,-36 4 0,43 0-2,-19-4-1,17 8 0,-3-8-2,12 6-1,1-4 0,6 2 0,1-2-1,4 2 0,5-5 0,0 5 0,2-2-1,6 0 1,-6 2-1,8 0 1,-1 2-1,1 0 0,-3 1 0,3 1 0,-5-2 1,2 0-1,0 0 0,-4 0 1,-3 1-1,2-1 1,0-2-1,1 2 0,2 0 0,-3-2 1,3 2-1,0-2 0,0 0 0,2 2 0,-2-4 0,0 0 0,-3 0 1,0 0-1,3 0 0,0-3-1,-2 1 2,-3 0-2,0-1 1,-3 1 0,1 2 0,0-2 0,-8 1 1,1 1-1,-1 0 0,-2 0 0,3-2 0,1-1 0,4 1 0,-1 0 0,0-1 0,0 1 0,1 0 0,-1 0 1,-5-1-1,-2 3 0,-4-2 0,-6-1 0,-2 3 0,-4-2 0,1 2 0,-1-3 0,-6 1 0,-2 0 0,-2-3 0,0 3 1,-3-2-1,-2 1 1,-24 5 0,29-6 0,-29 6-1,0 0 1,21-7 0,-21 7-1,0 0 1,0 0-1,0 0 0,0 0-1,0 0-4,0 0-10,0 0-16,-26 5-2,26-5 0,-43 0 5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4:09.85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622592-0A6F-4072-8F8F-FF03D5D5CB49}" emma:medium="tactile" emma:mode="ink">
          <msink:context xmlns:msink="http://schemas.microsoft.com/ink/2010/main" type="writingRegion" rotatedBoundingBox="1005,3620 20506,2970 20569,4859 1068,5510"/>
        </emma:interpretation>
      </emma:emma>
    </inkml:annotationXML>
    <inkml:traceGroup>
      <inkml:annotationXML>
        <emma:emma xmlns:emma="http://www.w3.org/2003/04/emma" version="1.0">
          <emma:interpretation id="{20603402-C9FD-4585-B6EA-8D74DAEF13BF}" emma:medium="tactile" emma:mode="ink">
            <msink:context xmlns:msink="http://schemas.microsoft.com/ink/2010/main" type="paragraph" rotatedBoundingBox="1005,3620 20506,2970 20569,4859 1068,5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258F13-DCF5-48A7-BCCC-78A372F0CF07}" emma:medium="tactile" emma:mode="ink">
              <msink:context xmlns:msink="http://schemas.microsoft.com/ink/2010/main" type="line" rotatedBoundingBox="1005,3620 20506,2970 20569,4859 1068,5510"/>
            </emma:interpretation>
          </emma:emma>
        </inkml:annotationXML>
        <inkml:traceGroup>
          <inkml:annotationXML>
            <emma:emma xmlns:emma="http://www.w3.org/2003/04/emma" version="1.0">
              <emma:interpretation id="{0DAD61A0-19FF-498D-B4AA-41E461592DEB}" emma:medium="tactile" emma:mode="ink">
                <msink:context xmlns:msink="http://schemas.microsoft.com/ink/2010/main" type="inkWord" rotatedBoundingBox="1027,3518 10442,3392 10468,5284 1052,5410"/>
              </emma:interpretation>
              <emma:one-of disjunction-type="recognition" id="oneOf0">
                <emma:interpretation id="interp0" emma:lang="en-US" emma:confidence="0">
                  <emma:literal>P(xic,)==</emma:literal>
                </emma:interpretation>
                <emma:interpretation id="interp1" emma:lang="en-US" emma:confidence="0">
                  <emma:literal>P(x1C,)=:</emma:literal>
                </emma:interpretation>
                <emma:interpretation id="interp2" emma:lang="en-US" emma:confidence="0">
                  <emma:literal>P(x1C,)==</emma:literal>
                </emma:interpretation>
                <emma:interpretation id="interp3" emma:lang="en-US" emma:confidence="0">
                  <emma:literal>P(xic,)=:</emma:literal>
                </emma:interpretation>
                <emma:interpretation id="interp4" emma:lang="en-US" emma:confidence="0">
                  <emma:literal>Prêt</emma:literal>
                </emma:interpretation>
              </emma:one-of>
            </emma:emma>
          </inkml:annotationXML>
          <inkml:trace contextRef="#ctx0" brushRef="#br0">11 166 8,'-12'-24'27,"7"3"-1,5 21-5,3-39-6,26 30-4,-15-14-2,34 12-3,-7-8 0,23 12-1,-6-6-2,13 15 0,-8 0 0,4 16-1,-10 3-1,-4 12 1,-10 5-1,-5 10 0,-14 8 0,-9 6 0,-15 1 0,-15 1 0,-16-1 0,-12-1 1,-17-6-1,-14 0 0,-10-12-1,-2-10 0,7-8-1,2-9-1,27 3-6,-7-25-18,57 5-7,-22-8-1,22 8-1</inkml:trace>
          <inkml:trace contextRef="#ctx0" brushRef="#br0" timeOffset="-348.0199">38 280 8,'0'0'22,"0"-28"-4,0 28-3,0 0-3,4-26 0,-4 26 0,5 20-2,10 16 0,-23-1-3,20 27 1,-19 1-2,14 21-1,-11 0-2,11 15 1,-12-4-2,7 6 1,-4-8-1,4-5 0,-9-10 0,2-5-1,1-13 0,-4-8 0,-1-13 0,2-13 0,7-26-1,-10 19 0,10-19 1,0 0-2,-17-39 1,12 9 0,8-11-3,-10-10 0,9 1-2,-14-12-1,29 10-5,-24-21-2,31 23-7,-29-23-7,19 21-3,-14-8-1,7 4 13</inkml:trace>
          <inkml:trace contextRef="#ctx0" brushRef="#br0" timeOffset="516.0294">1469 93 14,'0'-20'30,"0"20"-2,-14-34-5,14 34-6,0 0-5,-21-7-3,-6 12-3,10 23 0,-14 8-2,3 29 0,-13 10-1,3 22 0,-10 11 0,7 13-1,0 0 0,15 4-1,9-11 1,12-9-2,10-14 1,14-14-1,8-10 0,11-13-1,5-6 1,3-20-3,11 2-2,-14-26-7,31 11-21,-23-21-2,11 1-1,-19-12 0</inkml:trace>
          <inkml:trace contextRef="#ctx0" brushRef="#br0" timeOffset="876.0498">1656 657 19,'10'-19'32,"-10"19"0,36 2-10,-36-2-7,55 22-3,-24-9-4,29 23-1,-5-6-2,12 16-2,-7-1-1,9 5 0,1-7-1,-3-2-1,-3-5-1,-11-10-1,0 6-2,-22-25-6,12 12-19,-43-19-5,26-8 1,-33-12-2</inkml:trace>
          <inkml:trace contextRef="#ctx0" brushRef="#br0" timeOffset="1158.0661">2348 597 10,'0'0'29,"0"0"-1,0 0-8,-7 19-2,-19-1-3,18 29-3,-32-6-3,13 22-3,-28-5-2,10 9 0,-8-3-2,1 1-1,1-7 0,-1-8-2,11-7 0,0-17-6,34 12-11,-15-25-16,22-13 0,0 0 0,0 0 5</inkml:trace>
          <inkml:trace contextRef="#ctx0" brushRef="#br0" timeOffset="1500.0858">3102 110 32,'0'0'33,"22"11"0,-48 6-13,30 35-5,-32-3-5,21 29-2,-17 2-3,9 14-2,-2-3-1,8 2 0,2-7-2,-1-9 1,8-10-3,0-15-1,8 6-5,-18-34-19,17 10-7,-7-34 0,0 0-1</inkml:trace>
          <inkml:trace contextRef="#ctx0" brushRef="#br0" timeOffset="1988.1133">4304 213 11,'-7'-30'31,"-5"4"-1,-16-4-7,28 30-7,-58-21-5,29 27-3,-21-2-2,7 22-2,-17 7-1,5 18 0,-5 5-1,7 16 0,1 5 0,9 9 0,7-2-1,12 5 0,12-7 0,14-5 0,13-12 0,13-1 0,11-12-1,11-11 2,7-17-2,6-11 1,6-11 0,-2-6-1,0-9-1,-7-11-1,0 7-3,-27-20-14,11 26-14,-44 11-1,26-19 0,-26 19-1</inkml:trace>
          <inkml:trace contextRef="#ctx0" brushRef="#br0" timeOffset="2322.1327">4664 987 9,'0'0'33,"31"4"0,-31-4-1,12 28-12,14 18-4,-28-16-6,21 24-3,-17-7-2,5 13-1,-7-6-2,5 2 0,-5-13-1,3-6-1,-1-7-1,-2-30 0,0 35-3,0-35-9,0 0-19,0 0-3,-24-30-1,2 4 0</inkml:trace>
          <inkml:trace contextRef="#ctx0" brushRef="#br0" timeOffset="2791.1595">5037-205 29,'36'11'30,"-2"6"-4,18 37-4,-13-4-5,23 51-5,-29 5-4,10 40-2,-23 1-2,1 21 0,-18-2-2,-3 0 0,-15-13-1,-9-15 0,-7-20-1,-12-14-2,2-10-5,-23-35-20,16-8-8,-7-25 1,14-9-2</inkml:trace>
          <inkml:trace contextRef="#ctx0" brushRef="#br0" timeOffset="11542.6602">7831 856 37,'39'-3'23,"1"1"-1,-8-13-4,35 15-6,-15-17-3,32 13-3,-5-16-1,24 10-1,-2-10-2,16 5 0,-2-4-1,7-1 0,0 3-1,-7 2 0,-10 2 0,-14 2 0,-14 5 0,-20 1 0,-16 5 0,-41 0-2,0 0 0,0 0-3,-21 37-6,-30-30-11,8 10-9,-7 0-1,4-2 0</inkml:trace>
          <inkml:trace contextRef="#ctx0" brushRef="#br0" timeOffset="11103.635">8614-202 1,'20'-24'19,"-20"24"3,21-13-5,-21 13-4,0 0-1,0 0-2,24-9 0,-24 9-1,10 22-1,-10-22-1,4 54-1,-8-20 0,8 22-2,-8-2 1,8 17-3,-6-8-1,4 1 1,-2-3-2,5-5 1,-2-11 0,-1-8-1,3-9 0,-5-28 1,5 32-2,-5-32 0,0 0-2,0 0-2,0 0-10,0 0-18,0 0 0,0-19-1,0 19 3</inkml:trace>
          <inkml:trace contextRef="#ctx0" brushRef="#br0" timeOffset="3449.1973">6318 1140 35,'0'0'34,"-21"22"-1,47-16 1,3-17-27,35 11-3,11-10-2,11-14-12,17 9-20,-8-9-4,-4 0 1,-14-1-3</inkml:trace>
          <inkml:trace contextRef="#ctx0" brushRef="#br0" timeOffset="3273.1871">6071 780 32,'0'0'33,"46"-36"-2,2 29-12,-12-21-6,33 17-4,-7-10-3,15 12-3,-5 1-2,-3 1-3,6 20-7,-28-11-17,11 18-6,-20-1-1,-9 9 1</inkml:trace>
        </inkml:traceGroup>
        <inkml:traceGroup>
          <inkml:annotationXML>
            <emma:emma xmlns:emma="http://www.w3.org/2003/04/emma" version="1.0">
              <emma:interpretation id="{615C4395-5A34-4795-892A-09FEB7C36C0F}" emma:medium="tactile" emma:mode="ink">
                <msink:context xmlns:msink="http://schemas.microsoft.com/ink/2010/main" type="inkWord" rotatedBoundingBox="15885,3257 20510,3103 20553,4397 15928,4551">
                  <msink:destinationLink direction="with" ref="{B5E9BD04-1AAC-4B36-AF46-9427C67925F0}"/>
                </msink:context>
              </emma:interpretation>
              <emma:one-of disjunction-type="recognition" id="oneOf1">
                <emma:interpretation id="interp5" emma:lang="en-US" emma:confidence="0">
                  <emma:literal>XP-ex-Mena</emma:literal>
                </emma:interpretation>
                <emma:interpretation id="interp6" emma:lang="en-US" emma:confidence="0">
                  <emma:literal>XP-ex-Munn</emma:literal>
                </emma:interpretation>
                <emma:interpretation id="interp7" emma:lang="en-US" emma:confidence="0">
                  <emma:literal>XP-ax-Mena</emma:literal>
                </emma:interpretation>
                <emma:interpretation id="interp8" emma:lang="en-US" emma:confidence="0">
                  <emma:literal>XP-ax-Munn</emma:literal>
                </emma:interpretation>
                <emma:interpretation id="interp9" emma:lang="en-US" emma:confidence="0">
                  <emma:literal>XP-ox-Munn</emma:literal>
                </emma:interpretation>
              </emma:one-of>
            </emma:emma>
          </inkml:annotationXML>
          <inkml:trace contextRef="#ctx0" brushRef="#br0" timeOffset="27047.547">14866 261 15,'0'0'17,"0"0"-2,-24-15-4,24 15 0,0 0-3,0 0 0,0 0 0,22-5 0,-22 5-2,33-4 0,-9-2 0,17 10-1,-3-8-1,17 8 0,5-6-2,7 6 0,0-4 0,0 2-1,-4-4 0,-6 0-1,-11 0 1,-8 0 0,-14-3-1,-24 5 1,0 0-1,0 0 0,0 0-1,-24-19-2,24 19-5,-55-4-9,31 10-14,2-4 0,22-2-1,-26-2 13</inkml:trace>
          <inkml:trace contextRef="#ctx0" brushRef="#br0" timeOffset="27825.5914">16008-198 11,'0'0'18,"0"0"-1,0 0-3,0 0 0,0 0-1,0 0-2,-26 26 1,21 10-3,-28-10 1,18 28-4,-23-9 0,16 20-2,-9-3-1,12 14 0,0-1-2,9 3 1,6-5-2,8-2 1,6-4-1,7-7 1,4-8-1,3-7 0,0-8 0,0-7-1,0-6 0,-24-24-1,38 32-2,-38-32-2,29 17-6,-29-17-18,0 0-1,0 0-2,0 0 1</inkml:trace>
          <inkml:trace contextRef="#ctx0" brushRef="#br0" timeOffset="28576.6341">16894 80 17,'-33'-7'28,"33"7"-2,-51 13-5,35 17-4,-37-8-5,22 25-3,-31-3-2,16 18-2,-14-2-2,12 9 0,-4-6-3,11-3 0,8-4-2,1-15-3,23 9-8,-6-24-18,15-26-1,8 19-1,13-25 2</inkml:trace>
          <inkml:trace contextRef="#ctx0" brushRef="#br0" timeOffset="28270.6167">16317 93 14,'0'0'29,"0"0"-4,27-2-4,-1 17-6,-26-15-2,48 23-3,-19-7-2,21 18-3,-5-4-1,13 13-1,4 3-2,5 1 1,0-2-2,-2-2 0,-8-6-1,-11-11-1,-3 2-1,-22-22-3,6 14-7,-27-20-19,0 0 0,-31-28 1,11 4 2</inkml:trace>
          <inkml:trace contextRef="#ctx0" brushRef="#br0" timeOffset="28921.6539">17112 362 20,'0'0'29,"27"-17"0,-6 15-12,-21 2-7,58-15-2,-25 2-2,17 11-2,-7-5-2,5 3-4,7 6-8,-16-2-17,1-4-2,-6 4-1,-5-7 4</inkml:trace>
          <inkml:trace contextRef="#ctx0" brushRef="#br0" timeOffset="29259.6732">17850-24 1,'0'0'27,"0"0"4,4 22-6,-4-22-8,-14 65-3,-5-24-3,19 25-2,-17-1-3,10 13-3,-5-1-2,2-4 0,1-4-1,-1-10-2,5-3-2,-14-24-6,24 5-13,-5-37-9,-12 28 1,12-28-2</inkml:trace>
          <inkml:trace contextRef="#ctx0" brushRef="#br0" timeOffset="29836.7065">17802-6 15,'0'0'26,"-10"19"-4,17 13-6,-14-1-2,17 16-4,-13-6-3,15 11-3,-2-5-2,7-4 0,2-6-2,2-9 0,6-7-2,-3-12 0,4-3-1,-6-16-1,9 1-1,-14-17-1,12 2 0,-15-12 0,10 1 2,-15-6-1,8 3 2,-7-1 2,-3 2 2,0 11 3,-7-4 0,0 30 2,0-34 1,0 34 0,0 0 1,0 0 0,0 0-1,0 0-1,-7 36 0,12 1-1,-10 0-1,15 12-1,-10 1-1,12 6 0,-3-5-2,3-3 1,2-3-2,1-15-2,14 5-5,-29-35-17,33 21-7,-33-21-1,41-15 0</inkml:trace>
          <inkml:trace contextRef="#ctx0" brushRef="#br0" timeOffset="32367.851">18434 390 3,'0'0'9,"0"0"1,0 0-1,0 0 0,0 0 0,0 0 0,0 0 0,0 0 1,0 0-3,0 0 0,0 0 0,0 0-2,0 0 0,0 0-2,0 0 0,0 0-1,0 0 1,0 0-1,0 0 0,0 0 0,0 0-1,0 0 2,0 0-1,0 0 0,-7 28 0,7-28 0,-10 26 0,10-26 0,-14 37 0,4-18-1,3 11 0,-5-4 0,5 6 0,-3-1 0,5 1-1,-2-4 1,3 2-1,-1-6 0,2-5 0,3-19-1,-7 28-1,7-28-3,0 0-8,0 0-18,0 0-1,0 0 0,0 0 0</inkml:trace>
          <inkml:trace contextRef="#ctx0" brushRef="#br0" timeOffset="30222.7286">18405-140 23,'0'0'28,"38"2"-4,-38-2-4,44 20-6,-44-20-2,40 49-4,-28-14-2,15 21-3,-15 0 1,7 15-2,-10 2 0,-2 0-1,-4 1-2,-10-10 0,-1 1-6,-27-28-8,11 4-16,-17-20-1,3-12 0,-5-16 5</inkml:trace>
          <inkml:trace contextRef="#ctx0" brushRef="#br0" timeOffset="30859.765">18688-491 3,'0'0'25,"0"0"-2,0 0-2,9-24-7,13 26-3,-22-2-3,36-11-1,-15 5-2,10 6-1,-4-2-1,4 6-1,-7 0 0,2 9-1,-26-13 0,27 39 0,-27-13 0,-5 6 0,-7 3 0,-3 1 0,-6-1 1,-1-1-2,3-6 1,2-4 0,17-24 0,-19 32-1,19-32 1,0 0-1,43 13 0,-7-15 1,12-2-1,10 0 0,1-3-1,11-4 1,-3 5-1,-2-5 1,-8 7-2,-4-5 2,-15 7-1,-12-9-2,-2 16-3,-24-5-13,0 0-9,0 0-3,-28-9 2</inkml:trace>
          <inkml:trace contextRef="#ctx0" brushRef="#br0" timeOffset="18106.0354">13303 216 14,'0'0'31,"-43"6"1,14 22-6,-24-9-9,17 35-4,-28-8-5,16 20-2,-15-5-3,11 6-1,6-5-3,6-8-3,25 2-7,-6-24-21,30-10-1,-9-22 0,48-2-1</inkml:trace>
          <inkml:trace contextRef="#ctx0" brushRef="#br0" timeOffset="17858.0214">12625 229 22,'22'-13'31,"2"19"-4,-24-6-6,59 11-2,-35-7-6,29 22-4,-10-7-3,15 16-3,-3-3-1,4 5-1,-1-1-1,-1-5-2,1 3-4,-20-21-8,5 11-18,-19-18-1,-2-4 0,-22-2 0</inkml:trace>
          <inkml:trace contextRef="#ctx0" brushRef="#br0" timeOffset="18760.073">13365 132 25,'41'-28'26,"2"10"-5,-10-5-5,22 18-3,-16-10-2,11 26-2,-19-5-3,7 22-1,-21 0-1,0 18-1,-17-3 0,-10 9-1,-21-3 1,-5 1-2,-14-3-2,-10-19-7,12 4-23,-9-16-1,4-12-1,3-13-1</inkml:trace>
          <inkml:trace contextRef="#ctx0" brushRef="#br0" timeOffset="18464.0561">13427 95 11,'0'0'32,"-2"24"0,2-24-6,0 62-8,-22-21-3,34 37-3,-24-3-5,22 26-2,-10 3-2,14 4-1,-2-3-2,5-1 2,0-12-1,-1-12-1,-1-13 0,-6-18-1,3-8-2,-12-19-2,12 4-9,-12-26-21,-28-28 2,4-7-2,2-6 1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5:16.74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6AF48D-85BF-4C05-9869-A1E61321CE66}" emma:medium="tactile" emma:mode="ink">
          <msink:context xmlns:msink="http://schemas.microsoft.com/ink/2010/main" type="inkDrawing" rotatedBoundingBox="17179,8305 21650,7944 21654,7995 17183,8355" semanticType="underline" shapeName="Other">
            <msink:sourceLink direction="with" ref="{B7AFB557-E105-4423-8242-64294A4381B6}"/>
          </msink:context>
        </emma:interpretation>
      </emma:emma>
    </inkml:annotationXML>
    <inkml:trace contextRef="#ctx0" brushRef="#br0">0 319 30,'0'0'26,"0"0"-3,0 0-6,24 0-4,12 11-3,-12-20-3,29 15-1,-6-14 0,30 10-2,-5-11 0,19 7-2,12-6 0,9-3 0,6-2-1,9 2 0,2-2-1,5-2 1,0 0-1,0 0 1,-5 0-1,1 6 0,-3-2 1,0 1-1,2 1 0,-2 0 0,0-1 1,0 1-1,2-4 0,-2-2-1,0 2 2,-3 0-1,-4-4 0,0 6 0,-3 0 0,-2 3 0,-3-1 1,1 5-1,-5-1 1,-3 5-1,-7-2 0,-4 2 1,-11 0-1,-4 0 0,-11-4 0,-11 2 1,-12 0-1,-9-3 0,-9 1 1,-27 4-2,31-4-1,-31 4-6,0 0-18,0 0-5,-29 4-2,-4-2 0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4:23.48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65FF2A6-33BC-4F81-B5E0-A8A2C2EAB2CA}" emma:medium="tactile" emma:mode="ink">
          <msink:context xmlns:msink="http://schemas.microsoft.com/ink/2010/main" type="writingRegion" rotatedBoundingBox="731,3611 22401,2756 22661,9357 991,10212"/>
        </emma:interpretation>
      </emma:emma>
    </inkml:annotationXML>
    <inkml:traceGroup>
      <inkml:annotationXML>
        <emma:emma xmlns:emma="http://www.w3.org/2003/04/emma" version="1.0">
          <emma:interpretation id="{9E339F85-B5CA-4560-BEDE-B828E6C5B206}" emma:medium="tactile" emma:mode="ink">
            <msink:context xmlns:msink="http://schemas.microsoft.com/ink/2010/main" type="paragraph" rotatedBoundingBox="8966,3485 21346,2626 21540,5432 9161,62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D83CCC-2FE8-4D64-B79A-FECA390F23F0}" emma:medium="tactile" emma:mode="ink">
              <msink:context xmlns:msink="http://schemas.microsoft.com/ink/2010/main" type="line" rotatedBoundingBox="8966,3485 21346,2626 21540,5432 9161,6290"/>
            </emma:interpretation>
          </emma:emma>
        </inkml:annotationXML>
        <inkml:traceGroup>
          <inkml:annotationXML>
            <emma:emma xmlns:emma="http://www.w3.org/2003/04/emma" version="1.0">
              <emma:interpretation id="{8C8808EB-B0FE-4A9D-8403-7FE05A2B3E83}" emma:medium="tactile" emma:mode="ink">
                <msink:context xmlns:msink="http://schemas.microsoft.com/ink/2010/main" type="inkWord" rotatedBoundingBox="9009,4095 13729,3768 13857,5603 9136,5931"/>
              </emma:interpretation>
              <emma:one-of disjunction-type="recognition" id="oneOf0">
                <emma:interpretation id="interp0" emma:lang="en-US" emma:confidence="0">
                  <emma:literal>race</emma:literal>
                </emma:interpretation>
                <emma:interpretation id="interp1" emma:lang="en-US" emma:confidence="0">
                  <emma:literal>rise</emma:literal>
                </emma:interpretation>
                <emma:interpretation id="interp2" emma:lang="en-US" emma:confidence="0">
                  <emma:literal>rare</emma:literal>
                </emma:interpretation>
                <emma:interpretation id="interp3" emma:lang="en-US" emma:confidence="0">
                  <emma:literal>ride</emma:literal>
                </emma:interpretation>
                <emma:interpretation id="interp4" emma:lang="en-US" emma:confidence="0">
                  <emma:literal>raise</emma:literal>
                </emma:interpretation>
              </emma:one-of>
            </emma:emma>
          </inkml:annotationXML>
          <inkml:trace contextRef="#ctx0" brushRef="#br0">9510 1720 14,'2'-20'29,"-2"20"-3,10-23-6,16 21-7,-26 2-3,50-20-4,-21 5-2,14 6-1,-4-3-2,4 3 0,-3-2-1,1 5 0,-5-3 0,-7 3 1,-3 1-1,-26 5 0,26-2 0,-26 2 0,0 0 0,0 0 1,-31 26-1,31-26 1,-43 30 0,19-6 0,-7-3 0,5 10 0,-3 1 0,3 5 0,-3-1-1,3 5 1,2-2-1,0 0 1,5-5-2,-1-2 1,9-6-2,-1-6-1,12-1-2,0-19-5,0 0-13,0 0-7,0 0-1,0 0 0</inkml:trace>
          <inkml:trace contextRef="#ctx0" brushRef="#br0" timeOffset="270.015">9790 1731 38,'29'-18'31,"-29"18"-6,38 0-6,-38 0-5,41 20-3,-22-1-4,12 20-2,-9 0-2,6 12 0,-4-3-2,0 1 1,-2-3-2,-5-5-1,-5-5-3,-12-36-10,11 33-18,-11-33-2,0 0-1,-9-24 0</inkml:trace>
          <inkml:trace contextRef="#ctx0" brushRef="#br0" timeOffset="2700.1543">11030 1427 17,'51'17'25,"-25"-2"-5,-26-15-5,48 39-4,-36-20-2,9 16-2,-18-9-1,9 15-1,-22-7 0,5 9-1,-19-2-1,3 2 0,-13-6-2,1-1 1,-8-5-2,3-6 1,-3-7 0,5-5-1,0-9 0,3-8 0,6-9 0,1-9 0,2-8 1,3-7-1,4-4 0,0-2 0,7-2 1,1 0-1,7 4 1,2 6-1,7 5 1,5 4 0,7 3-1,10 1 0,6 3 1,13 4-1,5-1 0,12 4 0,4-1 0,3 4 0,5 0 0,-6 1-1,-1 6 0,-8-3-1,-7 3 1,-14 0-1,-5 4 0,-36-2-3,31 4-8,-31-4-16,-29 3-1,0 1 0,-9-8 6</inkml:trace>
          <inkml:trace contextRef="#ctx0" brushRef="#br0" timeOffset="3932.2245">11698 797 24,'29'-19'24,"-29"19"-4,55-28-4,-26 0-4,24 11-3,-10-20-2,19 5-1,-7-11-2,7 2-1,-7-9 0,-4 3-2,-13-5 1,-7 5-1,-12-1 1,-12 9-2,-16 3 1,-6 6 0,-13 6-1,-11 9 0,-6 6 0,-5 7 0,2 4 0,0 5 0,5 1-1,4 5 1,11 2 0,6 0 0,13 5 1,6 1 0,8 1-1,9 4 2,8-2-1,11 8 1,1-4-1,14 6 1,2-6-1,12 5 0,3-5 0,4-2-1,1-5 0,-1-6-2,6 5-3,-23-25-10,8 12-16,-12-9-2,-10-3 0,-16-5 5</inkml:trace>
          <inkml:trace contextRef="#ctx0" brushRef="#br0" timeOffset="-1299.0738">8011 1403 38,'0'0'24,"26"-4"-2,8 19-4,-34-15-4,50 36-3,-31-8-3,17 22-3,-12 2-2,7 12 0,-7 3-1,5 0 0,-10-5-1,0-1 0,-7-9 0,0-5 0,-7-10 0,0-9 0,-8-7 0,3-21 0,-9 28-1,9-28 1,0 0-1,0 0 0,-24-15 0,21-11 0,1-10 0,2-12 0,0-6 0,0-6-1,5-7 1,-3-6-1,5 4 1,3 0 0,7 6-1,4 10 1,8 1 0,7 7 0,12 6 0,5 7 0,11 6 0,8 2 0,7 7-2,0 2 2,7 4-1,-4 2 0,-3 3-1,-10 1 1,-7 5-1,-16-2 0,-5 7 0,-41-5-4,38 13-4,-38-13-13,-29 8-8,5 1 0,-2-1-1</inkml:trace>
          <inkml:trace contextRef="#ctx0" brushRef="#br0" timeOffset="-572.0323">8789 1778 17,'0'0'25,"0"0"-3,-2-26-4,2 26-6,0 0-3,29-15-3,-29 15-1,35-15-1,-8 4-1,6 7-1,1-3-1,4 7 0,-2 0 0,-2 7 0,-8 4-1,-2 6 1,-19 9-1,-8 4 1,-14 4 0,-11 7 1,-13-2-1,-2 4 0,-10-4 0,-2 0 0,5-9 0,4-4 0,8-7-1,9-2 0,29-17 0,-28 20 0,28-20 0,0 0 1,33 13-1,-4-11 0,4-4 0,8 0 0,7-1 0,0-3 1,0 2-1,0-3 0,0-1 0,-5-1 0,-3 3 0,-6-1-1,-5 3 0,-29 4-2,43-2-2,-43 2-6,24-13-19,-24 13-1,0 0 0,0 0 5</inkml:trace>
          <inkml:trace contextRef="#ctx0" brushRef="#br0" timeOffset="37988.1728">9120 1293 8,'0'0'7,"0"0"-2,0 0 1,0 0 0,0 0 0,0 0 1,0 0-1,0 0 1,24-6-1,-24 6 1,33 4 0,-33-4 0,55 0-2,-19-4 0,14 1-2,1-3 0,11 2-1,-2-3-1,4-1 0,-4-1 0,-2 3 0,-8-3-1,-7 2 1,-12 1 0,-4 2 0,-27 4 0,28-7 0,-28 7 0,0 0 0,0 0 0,0 0 0,0 0 0,0 0-1,0 0 1,0 0-1,0 0 0,0 0 0,0 0 0,0 0 0,0 0 0,0 0 1,0 0-2,0 0-2,0 0-8,-21-2-17,21 2-1,0 0 0,-27-6 12</inkml:trace>
        </inkml:traceGroup>
        <inkml:traceGroup>
          <inkml:annotationXML>
            <emma:emma xmlns:emma="http://www.w3.org/2003/04/emma" version="1.0">
              <emma:interpretation id="{E0A0966F-6600-4F37-B465-54F2D980D5ED}" emma:medium="tactile" emma:mode="ink">
                <msink:context xmlns:msink="http://schemas.microsoft.com/ink/2010/main" type="inkWord" rotatedBoundingBox="15096,3060 21346,2626 21540,5432 15291,5866"/>
              </emma:interpretation>
              <emma:one-of disjunction-type="recognition" id="oneOf1">
                <emma:interpretation id="interp5" emma:lang="en-US" emma:confidence="0">
                  <emma:literal>{20-8}</emma:literal>
                </emma:interpretation>
                <emma:interpretation id="interp6" emma:lang="en-US" emma:confidence="0">
                  <emma:literal>{202}</emma:literal>
                </emma:interpretation>
                <emma:interpretation id="interp7" emma:lang="en-US" emma:confidence="0">
                  <emma:literal>{20-5}</emma:literal>
                </emma:interpretation>
                <emma:interpretation id="interp8" emma:lang="en-US" emma:confidence="0">
                  <emma:literal>{2028}</emma:literal>
                </emma:interpretation>
                <emma:interpretation id="interp9" emma:lang="en-US" emma:confidence="0">
                  <emma:literal>{2025}</emma:literal>
                </emma:interpretation>
              </emma:one-of>
            </emma:emma>
          </inkml:annotationXML>
          <inkml:trace contextRef="#ctx0" brushRef="#br0" timeOffset="23363.3361">16008 1384 10,'0'0'9,"0"0"-1,0 0 0,-21 0 0,21 0 0,0 0-1,-27-7 1,27 7 0,0 0 0,0 0-1,-23-6 1,23 6-2,0 0 0,0 0 0,0 0-2,0 0 0,0 0-1,0 0 0,31-22-1,-5 18 0,3-5 0,9 5-1,5-5 1,7 7-1,1-2 0,4 2-1,-10 4 1,1 4 0,-8 3 0,-7 4 0,-31-13 0,31 43 0,-31-15 0,-4 4 1,-13 3-1,-2 1 1,-8-1-1,3 1 0,-7-3-1,2-3 1,-2-6-1,3-1 0,-6-5 1,-2-3-1,0-4 0,0-3 1,0-1-1,3-1 0,4-2 0,3-1 0,26-3 0,-31 6 0,31-6 0,0 0 0,0 0 0,0 0 0,0 0 0,21 19 0,-21-19 0,43 7 0,-14-5 0,2 0 0,3-4 0,4 2 0,-2-4 0,2 2 0,-4-1 0,-1-1 0,-2 2 0,1-2 0,-8 1 0,-1 3 0,1 0 0,-24 0-1,39 0 0,-39 0-1,36 5-2,-36-5-5,38 8-9,-38-8-14,26-2 0,-26 2-1,22-11 9</inkml:trace>
          <inkml:trace contextRef="#ctx0" brushRef="#br0" timeOffset="24151.3814">17153 1504 4,'0'0'25,"26"-10"-2,-26 10-5,36 0-3,-36 0-2,43 2-2,-43-2-2,53 10-2,-53-10-1,50 24-1,-50-24-1,41 45-1,-27-17-1,-2 11 0,-5 2-1,-4 7 1,-6-1-2,-1 3 1,-8-7-1,-3-5 1,-4-3-1,-2-11 1,-3-7-1,-3-6 0,-1-9 1,-1-7-1,-2-5 0,-3-5 1,1-11-1,-3-4 0,2-7 0,-2-4 0,5-4 0,2 2 0,5-3 0,10 5 0,5 5-1,4 6 1,12 4 0,7 4 0,8 5 0,4 2 0,5 2 0,5 4 0,5 1 0,2 1 0,0 1 0,5 2 0,-2-1 0,-1 1 0,-2 0 0,-5 1 0,-4 3 0,-5-2 0,-8 2 0,-21 0-1,27 0-1,-27 0-2,0 0-3,0 0-7,0 0-18,-27 9 1,27-9-2,-24 9 4</inkml:trace>
          <inkml:trace contextRef="#ctx0" brushRef="#br0" timeOffset="24889.4236">17737 1341 1,'0'0'20,"0"0"-3,0 0-5,22-18-1,-1 18-3,-21 0 0,41-13 0,-41 13 1,57-13-2,-30 0 1,13 13-2,-6-10-1,9 10 0,-7-5-2,0 10 0,-10-3-1,-4 6 0,-22-8-1,14 29 0,-14-29 0,-26 38 0,2-16 0,0-1 0,-7-1-1,4-3 1,3-4-1,24-13 0,-31 17 0,31-17 1,0 0-1,0 0 0,0 0 1,29-17-1,-3 8 0,6-1 0,6-3 1,5 2-1,10 0 0,-1 0 0,3 3 0,3-1 0,-3 3 1,-2-1-1,-5 3-1,-8 2 1,-9 2 0,-7-2-2,0 8-4,-24-6-9,0 0-16,0 0 0,0 0-2,0 0 7</inkml:trace>
          <inkml:trace contextRef="#ctx0" brushRef="#br0" timeOffset="29687.698">20314-325 10,'9'-24'24,"-7"2"-1,-2-8-5,0 30-3,-7-47-3,7 47-3,-24-32-1,24 32-2,-55-13-1,15 19-1,-16-2-1,-3 14 0,-6 1-1,3 13 0,-3 7 0,12 11-2,6 1 1,18 10-2,12 1 2,17 7-2,7 5 2,15 1-3,9-6 2,7 0 0,5-5 0,3-7 0,-3-10 0,-2-10 0,-5-12 0,-3-12 0,-9-8 0,-24-5 0,29-24 0,-27 0 0,-2-4 0,-7 0 0,-5-2 1,-2 2-1,-6 4 0,-1 5 0,-3 6 1,0 13-1,-5 9 0,1 10 0,-4 11 0,6 15 1,2 9-1,7 9 0,8 6 0,6 4 0,11 0 0,6 1 0,7-5-1,6-5 2,-3-6-2,-3-4 1,-2 0 0,-4-4 1,-10-7 0,-8-2-1,-4-5 2,-7-3-1,-8-10 0,-7-1 0,1-9 1,-6-4-1,-7-5 0,3 0 0,-5-4 0,2 0 0,-2 2-1,3 0 1,-1 1-1,3-3 0,9 4-2,0-4-1,29 0-10,-26 19-19,26-19-2,0 0 0,0 0-1</inkml:trace>
          <inkml:trace contextRef="#ctx0" brushRef="#br0" timeOffset="28320.6194">14727-435 26,'-4'-37'18,"-6"13"-3,10 24-1,-22-45-2,22 45-3,-21-39-1,21 39-1,-31-32-1,31 32-1,-46-17-1,25 15-1,-13 2 0,3 8 0,-5 5-2,5 5 0,-7 5 0,7 5 0,-1 7-1,8 3 1,8 10-1,4 6-1,9 2 2,11 6-2,6 3 1,5 2-1,5 6 2,2 0-3,1-2 3,-3-2-1,-5 2 0,-7-4 0,-5 0-1,-9-7 2,-10-4-1,-5-6 0,-7-9 0,-2-7 0,-8-8 1,0-4-1,-1-9 0,1-2 1,3-9-1,2-2 0,5 0-1,3-9 0,21 9 0,-22-19-1,22 19 0,5-30 0,-5 30 0,31-33-1,-5 20 1,1-2 0,6 7 1,-2 1 0,1 5 0,-1 4 0,-5 7 1,0 8 1,-9 5 0,0 12 1,-8 3 0,-1 14 1,-11 3-1,3 13 0,-7 6 1,0 7-1,-5-2-1,2-1 0,1-1 0,2-5 0,2-9 0,7-4 0,3-10-1,9-12 0,10-3-1,10-12-2,18 5-7,-4-19-19,17-7-2,2-9 0,5-8-2</inkml:trace>
        </inkml:traceGroup>
      </inkml:traceGroup>
    </inkml:traceGroup>
    <inkml:traceGroup>
      <inkml:annotationXML>
        <emma:emma xmlns:emma="http://www.w3.org/2003/04/emma" version="1.0">
          <emma:interpretation id="{4C5BF3A2-89E4-4DD4-BFAD-FEC753C3ECF0}" emma:medium="tactile" emma:mode="ink">
            <msink:context xmlns:msink="http://schemas.microsoft.com/ink/2010/main" type="paragraph" rotatedBoundingBox="856,6791 22526,5936 22661,9357 991,10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5ACBB6-EDF4-4950-9C1F-AF3F6FF30304}" emma:medium="tactile" emma:mode="ink">
              <msink:context xmlns:msink="http://schemas.microsoft.com/ink/2010/main" type="line" rotatedBoundingBox="856,6791 22526,5936 22661,9357 991,10212"/>
            </emma:interpretation>
          </emma:emma>
        </inkml:annotationXML>
        <inkml:traceGroup>
          <inkml:annotationXML>
            <emma:emma xmlns:emma="http://www.w3.org/2003/04/emma" version="1.0">
              <emma:interpretation id="{77AC6852-3CAC-4C4E-B84A-675FAC7625E4}" emma:medium="tactile" emma:mode="ink">
                <msink:context xmlns:msink="http://schemas.microsoft.com/ink/2010/main" type="inkWord" rotatedBoundingBox="862,6941 7997,6660 8087,8922 952,9203"/>
              </emma:interpretation>
              <emma:one-of disjunction-type="recognition" id="oneOf2">
                <emma:interpretation id="interp10" emma:lang="en-US" emma:confidence="0">
                  <emma:literal>Prêt</emma:literal>
                </emma:interpretation>
                <emma:interpretation id="interp11" emma:lang="en-US" emma:confidence="0">
                  <emma:literal>Pixie</emma:literal>
                </emma:interpretation>
                <emma:interpretation id="interp12" emma:lang="en-US" emma:confidence="0">
                  <emma:literal>Pixies:</emma:literal>
                </emma:interpretation>
                <emma:interpretation id="interp13" emma:lang="en-US" emma:confidence="0">
                  <emma:literal>Piña</emma:literal>
                </emma:interpretation>
                <emma:interpretation id="interp14" emma:lang="en-US" emma:confidence="0">
                  <emma:literal>Pâté</emma:literal>
                </emma:interpretation>
              </emma:one-of>
            </emma:emma>
          </inkml:annotationXML>
          <inkml:trace contextRef="#ctx0" brushRef="#br0" timeOffset="31459.7991">38 3276 25,'0'0'25,"-8"47"-4,-13-21-3,18 34-3,-25-6-2,25 37-2,-23-7-3,26 26-2,-17-9-2,15 13-1,-8-8 0,10-1-2,0-14 0,0-7 0,0-15-1,-5-13 0,3-9-1,-8-14 0,8-5-4,2-28-4,0 0-16,-31-7-8,24-19 0,-10-17 0</inkml:trace>
          <inkml:trace contextRef="#ctx0" brushRef="#br0" timeOffset="31827.8204">-166 3524 13,'43'-35'25,"12"5"-3,-2-5-4,21 16-4,-16-9-4,16 22-1,-24-7-2,12 26-2,-23 2-1,-3 26 0,-17-1 0,-5 23-1,-14-3 0,0 16 1,-12-7-2,-2 4 0,-5-11 0,-5-3-1,-7-10 0,-8-6-1,-1-4-1,-13-13-3,19 6-9,-23-17-18,11-2-3,-2-13 1,13-4-2</inkml:trace>
          <inkml:trace contextRef="#ctx0" brushRef="#br0" timeOffset="32247.8444">1242 3362 10,'-38'-11'30,"14"28"1,-15 3-9,18 34-4,-29-11-6,23 32-2,-18 3-3,14 21-1,-3 0-2,13 13-1,4 0-1,10-2-1,9-7-1,5-6-1,15-8-2,-1-20-2,22 4-5,-16-43-12,23 5-10,-7-27-1,15-3 0</inkml:trace>
          <inkml:trace contextRef="#ctx0" brushRef="#br0" timeOffset="32571.863">1501 3823 8,'23'0'29,"9"9"-2,11 12-3,-10-6-7,29 26-6,-14-8-3,27 12-3,-11-2-1,10 4-3,-2-1-2,-9-16-7,13 4-15,-23-17-7,-3-8-1,-19-9-1</inkml:trace>
          <inkml:trace contextRef="#ctx0" brushRef="#br0" timeOffset="32860.8795">2188 3797 1,'0'0'29,"0"0"1,0 0-2,-36 11-13,31 23-2,-31-10-1,15 28-3,-27-11-2,7 17-3,-12 0 0,-2 9-3,3-9-1,1-6-1,20 4-7,-14-28-10,28 9-15,-2-18 0,19-19-1,0 0 9</inkml:trace>
          <inkml:trace contextRef="#ctx0" brushRef="#br0" timeOffset="33219.9">3021 3489 1,'0'0'22,"0"0"9,0 0 1,-22 24-16,37 30-3,-32-9-2,27 35-1,-25-3-2,15 24-3,-9-1-1,4 7-3,-2-3 0,-3-12-2,8 1-3,-10-28-10,19-3-19,-9-25-1,11-13 0,-9-24 0</inkml:trace>
          <inkml:trace contextRef="#ctx0" brushRef="#br0" timeOffset="33911.9395">4290 3517 9,'-14'-22'30,"14"22"0,-27-10-5,-6-8-8,33 18-5,-53 7-3,29 8-3,-21-4-1,9 19 0,-17 4-3,10 14 1,-5 4-1,12 8-1,5 5 2,10 4-2,11-3 1,12-1-1,18-7 0,8-4 0,11-9-1,4-6 1,12-9-3,-3-10 0,13 1-4,-17-21-8,24 7-20,-17-16 0,5 5-1,-17-11 0</inkml:trace>
          <inkml:trace contextRef="#ctx0" brushRef="#br0" timeOffset="34992.0009">5561 3263 36,'34'23'33,"7"31"-3,-8-6-8,22 44-6,-26 1-4,14 41-4,-28 10-3,-6 37-1,-23 7-1,-10 8-2,-17-5 0,-14-7-2,-5-14 0,-16-30-4,25-15-17,-11-58-13,16-31 1,6-33-2</inkml:trace>
          <inkml:trace contextRef="#ctx0" brushRef="#br0" timeOffset="35526.0315">6479 4386 30,'0'0'31,"23"17"0,11-22 0,19 3-25,-1-8-5,6-6-24,9-5-6,-2-1-1,-13-6-2</inkml:trace>
          <inkml:trace contextRef="#ctx0" brushRef="#br0" timeOffset="35370.0226">6500 3978 17,'31'-2'30,"8"-9"0,8 5-1,11 8-20,-3-8-3,10 3-7,-1 10-19,-9 1-7,-19 1-2,-14 8 0</inkml:trace>
          <inkml:trace contextRef="#ctx0" brushRef="#br0" timeOffset="34503.9735">4747 4187 3,'0'0'26,"0"0"2,5-21-6,-5 21-8,34-15-5,-34 15-2,55-13 0,-29 4-1,12 16-1,-14-1-1,7 16 0,-11 1-1,-4 20 0,-16 7 0,-4 17 0,-20 6-1,-5 7 1,-12-5-1,-2 1 0,-7-14-1,7-4 1,4-17-1,11-11 0,28-30-1,-19 26 1,19-26 0,38-2-1,-2-4 0,9-3 0,6 0 1,1-1-1,3 1 0,-2 2 0,-8 3 0,-6 0 1,-1 2-1,-7-3 0,-4 3-1,-1 0 1,-5 0-1,-21 2 0,39-2 0,-39 2-1,24-2 0,-24 2-2,0 0-7,0 0-19,0 0-2,-24-5-2,24 5 1</inkml:trace>
        </inkml:traceGroup>
        <inkml:traceGroup>
          <inkml:annotationXML>
            <emma:emma xmlns:emma="http://www.w3.org/2003/04/emma" version="1.0">
              <emma:interpretation id="{9D143BA3-34D6-4055-B313-516255333A9B}" emma:medium="tactile" emma:mode="ink">
                <msink:context xmlns:msink="http://schemas.microsoft.com/ink/2010/main" type="inkWord" rotatedBoundingBox="8847,6782 12333,6645 12433,9183 8947,9321"/>
              </emma:interpretation>
              <emma:one-of disjunction-type="recognition" id="oneOf3">
                <emma:interpretation id="interp15" emma:lang="en-US" emma:confidence="0">
                  <emma:literal>rear</emma:literal>
                </emma:interpretation>
                <emma:interpretation id="interp16" emma:lang="en-US" emma:confidence="0">
                  <emma:literal>Far</emma:literal>
                </emma:interpretation>
                <emma:interpretation id="interp17" emma:lang="en-US" emma:confidence="0">
                  <emma:literal>Fear</emma:literal>
                </emma:interpretation>
                <emma:interpretation id="interp18" emma:lang="en-US" emma:confidence="0">
                  <emma:literal>Rear</emma:literal>
                </emma:interpretation>
                <emma:interpretation id="interp19" emma:lang="en-US" emma:confidence="0">
                  <emma:literal>rent</emma:literal>
                </emma:interpretation>
              </emma:one-of>
            </emma:emma>
          </inkml:annotationXML>
          <inkml:trace contextRef="#ctx0" brushRef="#br0" timeOffset="41708.3856">7851 4875 28,'4'21'24,"-4"-21"-3,24 11-3,-24-11-2,22 22-2,-22-22-2,19 51-3,-21-14-1,16 28-3,-16-3 1,11 16-3,-4 1 0,5 3-2,-3-8 1,5-8-2,-3-12 1,3-11 1,-2-17-2,-10-26 1,0 0-1,26-6 1,-21-27-1,-3-16 1,3-14-2,0-12 1,2-11-1,0-5 0,0-4 0,-2 3 0,5 1 0,4 5 0,1 8 1,4 5-1,2 11 1,6 8-1,4 9 1,5 8 0,2 9-1,0 8 1,5 12 0,0 6-1,5 8 1,0 1 0,7 6 0,3 4 0,6 2 0,3 1 0,3-3 0,2-2 0,0-2 0,-3-2-1,-4-3 0,-13-8 0,-6 2-2,-17-8-1,6 15-4,-35-9-11,0 0-13,0 0 0,0 0-1,0 0 3</inkml:trace>
          <inkml:trace contextRef="#ctx0" brushRef="#br0" timeOffset="42307.4198">8389 5090 9,'0'0'23,"0"0"2,19-24-6,8 24-4,-27 0-3,55-12-2,-26 3-2,16 13-2,-7-2-1,10 13-1,-9 1-1,-1 9-1,-12 12 0,-7 8-1,-16 5 0,-8 8 0,-17-4 1,-6 4 0,-15-6 0,-3 0 0,-7-16-1,6-3 1,1-8-1,10-7 0,5-8 0,7-1 0,24-9-1,-21 2 0,21-2 0,0 0 0,0 0 0,31-21 0,-7 12 0,4-2 0,6 3 0,4-1 0,5 0 0,3 3 0,4 2 0,0 1 1,-4 1-1,-3 2 0,-2 2-1,-10-4-2,2 11-4,-33-9-12,27-9-13,-27 9 0,0 0-1,4-28 1</inkml:trace>
          <inkml:trace contextRef="#ctx0" brushRef="#br0" timeOffset="42939.456">9031 5312 3,'22'-26'28,"-1"9"1,8 4-4,2-13-9,29 20-2,-15-20-4,25 19-1,-20-12-4,12 13-2,-14-3-2,0 7 0,-14-2 0,-10 4-1,-24 0 1,0 0-1,0 0 1,-15 30 1,-16-9 0,-2 9 0,-11 1 0,-1 7 0,-5 1 0,4 2 0,-2-2-1,10-2 0,4-14-1,8-1 0,26-22 0,-31 28-1,31-28 0,0 0 0,0 0-2,0 0 0,0 0-2,0 0-1,26-24-1,-21 3 0,21 5 0,-14-16 1,20 13 0,-13-14 2,9 10 2,-1-3 3,-1 2 1,5 7 4,-14-5 0,14 18 1,-31 4 1,41 4 0,-41-4 0,38 31-2,-38-31 0,36 51-2,-22-21 0,10 11-2,-9-8 0,4-1-1,-2-6-1,-5-5-1,2-1-2,-14-20-6,22 13-20,-22-13-4,0-20-2,-8-6 1</inkml:trace>
          <inkml:trace contextRef="#ctx0" brushRef="#br0" timeOffset="43676.4982">10472 4737 36,'22'-2'28,"0"-3"-3,13 23-5,-13-14-5,21 30-3,-21-8-4,14 24-2,-17-5-1,5 15-2,-12-4 0,-5 5-1,-14-5 1,-1 0-2,-11-11 1,3-6-1,-11-9 0,-2-6 0,-4-11 0,4-5-1,-2-16 0,-2-7 0,1-7-1,-1-2 1,4-8 0,5-3-1,5-3 0,2-8 1,10 5 0,7-4-1,7-2 1,5-1 0,5 3 0,7 0 0,10 2-1,-1 6 1,13 5 0,6 4 0,13 6 0,9 1 0,8 6 0,1 4 0,6 4 0,-1 1-1,-8 2 1,-9-1 0,-13 5-1,-15 0-1,-10 9-2,-33-9-7,0 0-17,0 0-5,-31 0 0,-7-2-1</inkml:trace>
          <inkml:trace contextRef="#ctx0" brushRef="#br0" timeOffset="40033.2893">7987 4103 9,'-22'11'18,"22"-11"-3,0 0-1,0 0-3,-26-2-1,26 2-1,0 0-2,0 0-1,-29 2-1,29-2 0,0 0-1,-24 4-1,24-4-1,0 0 0,0 0-1,0 0 0,0 0 0,0 0-1,0 0 1,0 0-1,0 0 1,0 0-1,0 0 1,0 0-1,0 0 1,0 0-1,0 0 0,0 0 1,0 0-1,0 0 0,0 0 0,-16 20 0,16-20 0,0 0 0,0 0 1,0 0-1,0 0 1,0 0 0,0 0 0,24 4-1,-24-4 1,24-2 0,-24 2 0,33-4-1,-11 1 1,4 1 0,0-2-1,8 2 1,2 0 0,7-1-1,5 1 1,2 0-1,8-2 0,6 2 1,1 0-1,4-1 0,1-1 0,-1 2 0,-2-2 0,-2 1 0,-5-1 0,-5 2 0,-10-2 0,-2 1 0,-4 3 1,-8 0-1,0 0 0,-5 0 0,1 0 0,-3 0 0,2 0 0,-2-2 0,2 0 0,3 0 0,-3 0 1,3-2-1,2-1 0,5 3 0,2 0 0,3 0 0,0-3 0,4 1 0,3 2 0,2-2 0,-2-1 1,3 1-1,-6 0 0,1-1 1,1 1-1,-3 0 0,-6 2 0,-2 0 0,-7-3 0,-6 5 1,-1-2-1,-22 2 0,24-2 1,-24 2 0,0 0 0,0 0 0,0 0 0,0 0 0,0 0-1,26-7 1,-26 7-1,0 0 0,31-6 0,-31 6 0,44-4 0,-21-1 0,6 1 0,2-2 0,0 3 0,5-3 0,-5 2 0,3-3 1,0 5-1,1-4 1,-3 3-1,1-1 1,1-2-1,-6 3 0,1-3 0,-3 2 0,1 4 0,-6-2 0,3-5-1,-24 7 0,36-4 0,-36 4 1,31-5-1,-31 5 1,27-4-2,-27 4 2,0 0 0,0 0 0,24-4 0,-24 4 0,0 0 1,0 0-1,0 0 0,0 0 0,0 0 0,0 0 1,0 0-1,0 0 0,0 0 0,0 0 0,0 0 0,0 0-4,-5 19-12,5-19-15,-27 9 0,27-9-2,-35-2 0</inkml:trace>
          <inkml:trace contextRef="#ctx0" brushRef="#br0" timeOffset="36224.0715">9132 3099 37,'0'0'31,"0"0"0,-34-24-10,39 52-6,-27-2-4,25 30-3,-15 2-3,14 22 0,-7 4-2,5 9 0,0 2-2,3-11 0,4-13-1,-5-11 0,3-10 0,-3-18-3,6-4 0,-8-28-11,0 0-19,0 0-2,0 0 1,-5-32-1</inkml:trace>
        </inkml:traceGroup>
        <inkml:traceGroup>
          <inkml:annotationXML>
            <emma:emma xmlns:emma="http://www.w3.org/2003/04/emma" version="1.0">
              <emma:interpretation id="{B7AFB557-E105-4423-8242-64294A4381B6}" emma:medium="tactile" emma:mode="ink">
                <msink:context xmlns:msink="http://schemas.microsoft.com/ink/2010/main" type="inkWord" rotatedBoundingBox="13164,6306 22526,5936 22661,9357 13299,9726">
                  <msink:destinationLink direction="with" ref="{376AF48D-85BF-4C05-9869-A1E61321CE66}"/>
                </msink:context>
              </emma:interpretation>
              <emma:one-of disjunction-type="recognition" id="oneOf4">
                <emma:interpretation id="interp20" emma:lang="en-US" emma:confidence="0">
                  <emma:literal>exp-hi-ax-Mae</emma:literal>
                </emma:interpretation>
                <emma:interpretation id="interp21" emma:lang="en-US" emma:confidence="0">
                  <emma:literal>is-Freda,</emma:literal>
                </emma:interpretation>
                <emma:interpretation id="interp22" emma:lang="en-US" emma:confidence="0">
                  <emma:literal>exp-hi-ax-Mah</emma:literal>
                </emma:interpretation>
                <emma:interpretation id="interp23" emma:lang="en-US" emma:confidence="0">
                  <emma:literal>exp-hi-ox-Mah</emma:literal>
                </emma:interpretation>
                <emma:interpretation id="interp24" emma:lang="en-US" emma:confidence="0">
                  <emma:literal>exp-hi-ax-Mau</emma:literal>
                </emma:interpretation>
              </emma:one-of>
            </emma:emma>
          </inkml:annotationXML>
          <inkml:trace contextRef="#ctx0" brushRef="#br0" timeOffset="49129.8101">17610 3534 38,'0'0'30,"41"13"-3,-41-13-7,50 37-4,-31-18-5,29 24-2,-12-8-4,14 10-2,-2-2-1,3-4-1,-4-2-1,4-9 0,-1-5-3,-14-16-5,19 8-14,-26-22-10,-5 1 0,-15-13-1</inkml:trace>
          <inkml:trace contextRef="#ctx0" brushRef="#br0" timeOffset="46156.6395">13954 3668 1,'5'-22'25,"-5"-4"3,9-2-4,18 16-8,-13-14-5,31 17-1,-13-12-2,18 12-2,-7-4-2,12 11-1,-9 0-1,-1 10 1,-7 1-1,-4 10 0,-10 5 0,-5 8 0,-12 3 0,-4 4-1,-13-1 1,-2 1-1,-10-4 0,-4-3-1,-7-4 0,-10-15-6,14 11-20,-19-18-6,7-6-1,-7-9-2</inkml:trace>
          <inkml:trace contextRef="#ctx0" brushRef="#br0" timeOffset="45810.6198">14150 3638 10,'0'0'31,"0"0"-1,22-11-6,-22 11-7,0 0-3,-17 24-4,24 6-2,-16-4-3,13 15-1,-8 6 0,8 7-1,-4 2 0,3-2-2,2 0 0,-5-11-2,9 2-4,-18-23-11,16 1-17,-7-23 0,0 0-1,0 0 0</inkml:trace>
          <inkml:trace contextRef="#ctx0" brushRef="#br0" timeOffset="47151.6965">15314 2702 8,'-7'-30'29,"-5"2"-1,0 7-1,-22-14-10,34 35-4,-64-39-4,33 31-2,-27-1-4,15 16 1,-12-1 0,9 14-2,-1 5 1,13 12-2,8 8 1,16 11-2,12 9 1,18 15-1,16 15 0,14 8 0,7 13-1,8 3 1,0 4 0,-3 2 0,-12-2 1,-16-5-1,-20-6 1,-19-8 0,-19-5 1,-16-7-1,-20-10 1,-10-11-1,-4-10 0,2-12 0,5-14-1,5-9 1,9-16-1,10-7 0,14-8 0,29 5-1,-26-36-1,26 8 0,10 4 0,2-4 0,12 6 0,0-1-1,7 10 2,-3 6-1,1 11 2,0 12-1,-3 12 2,-2 17-1,-2 15 1,-6 24 1,-6 13 0,-3 17 1,-9 14-1,-1 12 1,-6 2-1,-1-2 0,-4-11 0,4-8-1,1-15 0,9-16 0,5-23-1,6-20-1,11-14 0,4-27-3,27 5-10,-15-33-19,20-6 0,-10-13-1,7 0-1</inkml:trace>
          <inkml:trace contextRef="#ctx0" brushRef="#br0" timeOffset="48136.7529">15877 3722 24,'0'0'25,"0"0"-3,0 0-4,0 0-2,2 21-3,-2-21-2,0 0-4,24 9 0,7 0-2,0-9-1,20 2-1,-1-9 0,14 3-1,1-5-1,7 1 0,-3-1 0,1 0-1,-15 3 0,-7 2 0,-15 2 0,-33 2 0,27 2-1,-27-2-1,-24 13-2,-12-13-6,36 0-21,-58 17-2,32-11 1,-3-4-2</inkml:trace>
          <inkml:trace contextRef="#ctx0" brushRef="#br0" timeOffset="48759.7888">17438 3177 41,'-22'-13'29,"22"13"-3,0 0-6,-31 13-6,29 23-2,-29-1-4,14 23-1,-19 2-3,7 20 0,-7 4-1,8 13-1,1-2 0,13-3 0,9-5-1,12-3 0,12-9-1,5-10-1,12-5 0,-2-21-4,11 10-7,-23-29-17,16 6-6,-16-20 1,2 3 0</inkml:trace>
          <inkml:trace contextRef="#ctx0" brushRef="#br0" timeOffset="49377.8243">18182 3483 40,'0'0'31,"-45"0"-1,31 30-9,-34-13-7,19 33-4,-31-10-3,12 23-2,-14-3-1,7 9-2,0-4-1,9-7-3,20 0-4,-8-23-20,32-3-6,2-32-1,24 15-2</inkml:trace>
          <inkml:trace contextRef="#ctx0" brushRef="#br0" timeOffset="49632.8388">18465 3696 21,'26'-4'30,"10"-5"1,0-2-2,10 7-16,-6-9-7,13 4-5,7 9-14,-12-6-15,-7-5-1,-6 5-1,-11-5 0</inkml:trace>
          <inkml:trace contextRef="#ctx0" brushRef="#br0" timeOffset="49933.8561">19229 3390 17,'0'0'32,"0"0"1,0 0 1,0 0-15,-10 67-6,-18-22-4,18 28-1,-16 1-2,9 14-2,-12 0-2,5 5 0,0-7-2,0-11 0,10-8-2,-8-21-3,22 10-13,-19-35-15,19-21-2,0 0 0,0 0 0</inkml:trace>
          <inkml:trace contextRef="#ctx0" brushRef="#br0" timeOffset="50460.8862">19171 3340 25,'0'0'30,"3"-28"0,-3 28-7,0 0-8,9 20-5,10 21-1,-21-5-3,16 20-1,-9-2-2,7 9-1,-5-5-1,8-4 0,2-9-1,2-11 0,5-10-1,-3-15-1,10-5 0,-4-19-2,6 0 0,-14-22-2,15 3-1,-20-18 1,8 7 1,-17-11 1,-1 6 2,-8 1 1,-1 8 2,0 11 1,-5 4 2,10 26 0,-9-20 1,9 20-1,0 0 0,24 46 1,-19-21-1,11 21 0,-11-1-1,7 11 1,-7-2-2,7 6 1,-5-8-2,0-5 0,3-8-1,-1-11-2,13 2-5,-22-30-19,26 9-6,-26-9-2,39-24 0</inkml:trace>
          <inkml:trace contextRef="#ctx0" brushRef="#br0" timeOffset="51075.9209">19899 3730 8,'0'0'30,"-24"-19"-2,24 19 0,0 0-10,0 0-6,5-24-4,21 26-2,-26-2-3,58-4-1,-22 4 0,9 4-1,-4 3 0,-3 4 0,-9 4-1,-7 6 1,-18 12 0,-11 5 0,-17 3 0,-9 7 0,-13-1 1,-4 1-1,0-5 1,4-5-1,3-12 0,17-4 0,2-9 0,24-13-1,0 0 1,0 0 0,45 11-1,-11-16 1,7-1-1,2-1 1,5 1-1,-1-3 0,-1 3-1,-8-5-2,3 11-4,-41 0-18,41-19-8,-41 19 0,19-24-1</inkml:trace>
          <inkml:trace contextRef="#ctx0" brushRef="#br0" timeOffset="51563.9493">20330 3028 10,'0'0'30,"0"0"0,31-4-3,3 29-9,-34-25-4,55 69-1,-33-23-3,18 29-3,-16 3-3,10 16 0,-18 3-2,-1 15 0,-15-6-1,-5-5 1,-14-6-1,-10-13-1,-4-9-2,-13-21-3,20 4-20,-20-34-7,18-9-3,-6-22 0</inkml:trace>
          <inkml:trace contextRef="#ctx0" brushRef="#br0" timeOffset="52170.984">20733 2521 1,'0'0'23,"38"-28"4,-12 16-2,10 14-9,-12-15-4,19 21-3,-21-5-1,9 22 0,-19 1-1,-3 15-3,-16 2 0,-7 11-1,-15 0 1,-2 9 0,-7-10-1,-5-1-2,4-9 0,6-4 0,11-13 0,15-7 0,7-19-1,31 13 1,7-17-1,17-3 0,8-1 1,13-1-1,1-2 0,2 3 0,0 1 0,-7 1 0,-8 4-1,-11-5-2,-3 18-8,-50-11-19,41-4-3,-41 4 0,0 0-2</inkml:trace>
          <inkml:trace contextRef="#ctx0" brushRef="#br0" timeOffset="44824.5633">12247 4092 4,'-29'11'22,"29"-11"-1,0 0-3,-38 13-4,38-13-1,-22 9-1,22-9-1,0 0-1,0 0-2,0 0-2,0 0-2,0 0 0,50-28-1,-11-2-1,9-5-1,7-6-2,2-6 2,5-9-2,-4 0 1,-8-5-1,-12 3 2,-16 2-3,-12 4 3,-13 5-1,-11 4 0,-10 8 1,0 7-1,-7 11 0,2 6 0,0 5-1,5 10 1,0 7 0,0 4 0,3 9-1,-5 4 1,-1 6 0,3 7 1,0 4-1,5 5 0,7 2 2,5 8-1,12-2 1,7 0-2,12-1 2,5-8-1,6-6 0,6-8-1,7-7-1,0-18-3,9 8-8,-16-23-19,12-1-2,-10-9 1,0-2-2</inkml:trace>
          <inkml:trace contextRef="#ctx0" brushRef="#br0" timeOffset="45157.5829">12963 3605 22,'40'-4'32,"-40"4"0,43 13-4,-43-13-13,51 35-2,-32-14-6,19 18-1,-11-5-3,11 9 0,0-2 0,3 0-2,0-6 0,-1-7-2,6-2-1,-18-18-5,16 14-13,-20-26-13,-1-3-1,-13-12-1,-3-5 2</inkml:trace>
          <inkml:trace contextRef="#ctx0" brushRef="#br0" timeOffset="45413.597">13671 3539 21,'0'0'31,"-33"6"-1,21 18-10,-29-11-4,20 28-3,-30-13-4,18 26-1,-17-7-3,6 15-1,-3-3-1,8-1-3,6-2 0,-1-11-5,25 9-7,-13-20-19,20-8-3,2-26 1,12 20-1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4-02-13T20:28:18.23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990EF1A-6B11-4F9A-9815-FE07B258A6B0}" emma:medium="tactile" emma:mode="ink">
          <msink:context xmlns:msink="http://schemas.microsoft.com/ink/2010/main" type="writingRegion" rotatedBoundingBox="21739,10373 22669,10373 22669,11267 21739,11267">
            <msink:destinationLink direction="with" ref="{C1703945-880D-4C64-9988-17F03F88A084}"/>
          </msink:context>
        </emma:interpretation>
      </emma:emma>
    </inkml:annotationXML>
    <inkml:traceGroup>
      <inkml:annotationXML>
        <emma:emma xmlns:emma="http://www.w3.org/2003/04/emma" version="1.0">
          <emma:interpretation id="{53A14785-51A9-4D23-9474-B63C9A7041B3}" emma:medium="tactile" emma:mode="ink">
            <msink:context xmlns:msink="http://schemas.microsoft.com/ink/2010/main" type="paragraph" rotatedBoundingBox="21739,10373 22669,10373 22669,11267 21739,112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D6EE62-7295-442F-A636-EC083C8F347D}" emma:medium="tactile" emma:mode="ink">
              <msink:context xmlns:msink="http://schemas.microsoft.com/ink/2010/main" type="line" rotatedBoundingBox="21739,10373 22669,10373 22669,11267 21739,11267"/>
            </emma:interpretation>
          </emma:emma>
        </inkml:annotationXML>
        <inkml:traceGroup>
          <inkml:annotationXML>
            <emma:emma xmlns:emma="http://www.w3.org/2003/04/emma" version="1.0">
              <emma:interpretation id="{313CC8CC-340D-4376-AF2D-D3100D00D381}" emma:medium="tactile" emma:mode="ink">
                <msink:context xmlns:msink="http://schemas.microsoft.com/ink/2010/main" type="inkWord" rotatedBoundingBox="21739,10373 22669,10373 22669,11267 21739,11267"/>
              </emma:interpretation>
              <emma:one-of disjunction-type="recognition" id="oneOf0">
                <emma:interpretation id="interp0" emma:lang="en-US" emma:confidence="1">
                  <emma:literal>W</emma:literal>
                </emma:interpretation>
                <emma:interpretation id="interp1" emma:lang="en-US" emma:confidence="0">
                  <emma:literal>w</emma:literal>
                </emma:interpretation>
                <emma:interpretation id="interp2" emma:lang="en-US" emma:confidence="0">
                  <emma:literal>or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ir</emma:literal>
                </emma:interpretation>
              </emma:one-of>
            </emma:emma>
          </inkml:annotationXML>
          <inkml:trace contextRef="#ctx0" brushRef="#br0">12 231 12,'0'0'11,"-3"-25"-1,3 25 2,0-25-1,0 25 0,0 0 0,-3-28-2,3 28 0,0 0-1,0 0 0,-5 39-1,8 2-1,-8 5-1,7 18-1,1 5-1,5 13 0,2 0-2,5 1 0,3-12 0,2-12-1,0-11 0,1-14 1,-21-34-1,43 23 1,-43-23 0,41-30-1,-19-2 1,-1-11-1,-1-5 0,0-2 0,-2 2 0,-3 4 0,-4 8-1,-4 8 0,-7 28 1,13-20-1,-13 20 1,18 32 0,-8-3-1,5 8 1,3 6 1,5 5-1,5-2 0,0-2 0,0-8 1,2-6 0,1-14 0,4-12 0,-2-17 1,5-10-1,-2-16 1,2-11 0,0-12-1,0-14 0,-5-6 0,-5-2-1,-10-1 1,-8 3-1,-2 6 0,-8 12 0,-5 9 0,-3 14 0,-2 14-1,0 6-1,10 21-2,0 0-6,0 0-18,0 0-5,0 0 1,0 0-2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5:18.21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A57EB25-5A46-402B-87AB-F19BA17781B3}" emma:medium="tactile" emma:mode="ink">
          <msink:context xmlns:msink="http://schemas.microsoft.com/ink/2010/main" type="writingRegion" rotatedBoundingBox="17844,8487 23169,6106 24110,8209 18785,10591"/>
        </emma:interpretation>
      </emma:emma>
    </inkml:annotationXML>
    <inkml:traceGroup>
      <inkml:annotationXML>
        <emma:emma xmlns:emma="http://www.w3.org/2003/04/emma" version="1.0">
          <emma:interpretation id="{C811DC50-9487-4395-B347-2339F44F6692}" emma:medium="tactile" emma:mode="ink">
            <msink:context xmlns:msink="http://schemas.microsoft.com/ink/2010/main" type="paragraph" rotatedBoundingBox="17844,8487 23169,6106 24110,8209 18785,105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7DF0FF-385C-4216-974F-DF687D4F0D03}" emma:medium="tactile" emma:mode="ink">
              <msink:context xmlns:msink="http://schemas.microsoft.com/ink/2010/main" type="line" rotatedBoundingBox="17844,8487 23169,6106 24110,8209 18785,10591"/>
            </emma:interpretation>
          </emma:emma>
        </inkml:annotationXML>
        <inkml:traceGroup>
          <inkml:annotationXML>
            <emma:emma xmlns:emma="http://www.w3.org/2003/04/emma" version="1.0">
              <emma:interpretation id="{07B7CDA2-70A6-4F6C-AB29-AF7B6DCC9984}" emma:medium="tactile" emma:mode="ink">
                <msink:context xmlns:msink="http://schemas.microsoft.com/ink/2010/main" type="inkWord" rotatedBoundingBox="17844,8487 23169,6106 24110,8209 18785,10591"/>
              </emma:interpretation>
              <emma:one-of disjunction-type="recognition" id="oneOf0">
                <emma:interpretation id="interp0" emma:lang="en-US" emma:confidence="1">
                  <emma:literal>202}</emma:literal>
                </emma:interpretation>
                <emma:interpretation id="interp1" emma:lang="en-US" emma:confidence="0">
                  <emma:literal>202]</emma:literal>
                </emma:interpretation>
                <emma:interpretation id="interp2" emma:lang="en-US" emma:confidence="0">
                  <emma:literal>2025</emma:literal>
                </emma:interpretation>
                <emma:interpretation id="interp3" emma:lang="en-US" emma:confidence="0">
                  <emma:literal>zoa}</emma:literal>
                </emma:interpretation>
                <emma:interpretation id="interp4" emma:lang="en-US" emma:confidence="0">
                  <emma:literal>202 }</emma:literal>
                </emma:interpretation>
              </emma:one-of>
            </emma:emma>
          </inkml:annotationXML>
          <inkml:trace contextRef="#ctx0" brushRef="#br0">18580 5215 14,'26'2'30,"-4"-4"-2,19 17-4,-18-10-4,28 25-3,-27-15-5,21 28-2,-23-6-4,6 14-1,-13-3-2,-6 6-1,-13-9-1,-6 0 0,-11-8-1,-8-9 1,-7-9-1,-5-8 1,-4-9-1,-6-11 0,-1-6 0,1-8 0,-1-5 0,4-3 0,2-1 0,8-2 0,7 3 0,12 1-1,14 2 1,10 2 0,14 5-1,14-3 0,11 3-1,6 1 2,10 1-2,7 2 2,0 2-1,0 2 0,0 0 1,-7 6 1,-5 1-2,-10-3 0,-4 9-3,-19-15-4,16 26-15,-38-11-10,26-11 1,-26 11-2</inkml:trace>
          <inkml:trace contextRef="#ctx0" brushRef="#br0" timeOffset="528.0298">19246 4812 8,'0'0'28,"0"0"0,21-21-5,10 25-7,-31-4-3,53-2-2,-32-5-3,20 20-1,-12-8-3,4 12-1,-6 0-1,-6 7 0,-11 4-1,-10 4 0,-14 3 0,-8 1 0,-12 1-1,-1-1 1,-9-5 0,9-3 0,1-7 0,12-4 0,22-17 0,0 0 0,22 16-1,16-21 1,17-1-1,10-3 0,7-4 1,5 0-1,-1 3-1,-9-8-4,7 20-16,-33-15-12,-7 5 0,-34 8-2</inkml:trace>
          <inkml:trace contextRef="#ctx0" brushRef="#br0" timeOffset="-676.0387">17141 5110 29,'0'0'28,"53"-9"-3,-27-6-6,29 19-3,-19-19-3,26 22-3,-14-12-4,14 12-1,-11-1-1,1 9-1,-11 5-1,-8 14-1,-13 7 2,-18 9-2,-16 4 1,-15 6-1,-14 2 1,-10 1-1,-9-3 0,-3-10 1,3-9-2,9-7 0,10-8 1,7-4-1,15-7 0,21-15 0,-7 21 1,7-21-1,47 11 0,-6-9 1,9-2-1,15-2 0,5-2 1,4-3-1,-2-1 0,-5-1 1,-5 0-2,-12 1 0,-7 3-2,-21-10-6,7 18-21,-29-3-4,0 0 0,-3-22-1</inkml:trace>
          <inkml:trace contextRef="#ctx0" brushRef="#br0" timeOffset="1624.0925">22169 2595 15,'-14'-20'28,"-3"1"1,-9-5-4,26 24-9,-48-28-6,48 28-2,-55-11 0,26 29-3,-12 3 1,5 22-1,-7 9-1,10 23-1,2 10 1,9 18-2,8 9 1,19 4-2,6-1-1,16-6 1,6-7-2,6-14 2,-3-12-2,-3-18 1,-4-15 0,-5-13 0,-10-11 0,-14-19-1,0 0 1,0 0 0,0 0 0,-24-19-1,0 2 1,-2-3 0,-5 1 0,0 4 0,0 2 0,2 11 0,0 6 0,3 11 1,2 11 0,7 15-2,5 11 2,7 12-1,8 14 1,9 15-1,7 4 0,10 12 0,2 8 0,2-3 1,1 0-2,-6-4 1,-8-11 0,-13-10 0,-12-12 0,-7-14 0,-17-18 1,-7-11 0,-12-12 0,-2-9 1,-7-11-1,4-4 0,0-9 1,8 0-1,2-2 0,12-2-1,4 5-1,27 10 0,-24-13-2,24 13-6,0 0-19,0 0-8,34 10 0,-34-10-1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5:28.2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AA39C6-3A44-4965-94EF-FB53275C74C9}" emma:medium="tactile" emma:mode="ink">
          <msink:context xmlns:msink="http://schemas.microsoft.com/ink/2010/main" type="writingRegion" rotatedBoundingBox="791,10863 24945,10229 25152,18110 998,18744"/>
        </emma:interpretation>
      </emma:emma>
    </inkml:annotationXML>
    <inkml:traceGroup>
      <inkml:annotationXML>
        <emma:emma xmlns:emma="http://www.w3.org/2003/04/emma" version="1.0">
          <emma:interpretation id="{610028D1-0405-476D-9079-E707716C78E0}" emma:medium="tactile" emma:mode="ink">
            <msink:context xmlns:msink="http://schemas.microsoft.com/ink/2010/main" type="paragraph" rotatedBoundingBox="791,10879 18182,10401 18232,12223 841,127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A355AE-ACFA-4E10-B615-4C47235ECBE6}" emma:medium="tactile" emma:mode="ink">
              <msink:context xmlns:msink="http://schemas.microsoft.com/ink/2010/main" type="line" rotatedBoundingBox="791,10879 18182,10401 18232,12223 841,12701"/>
            </emma:interpretation>
          </emma:emma>
        </inkml:annotationXML>
        <inkml:traceGroup>
          <inkml:annotationXML>
            <emma:emma xmlns:emma="http://www.w3.org/2003/04/emma" version="1.0">
              <emma:interpretation id="{B34460AB-6B97-4ECA-8E5C-769A18F334F2}" emma:medium="tactile" emma:mode="ink">
                <msink:context xmlns:msink="http://schemas.microsoft.com/ink/2010/main" type="inkWord" rotatedBoundingBox="791,10906 7284,10727 7330,12401 837,12579"/>
              </emma:interpretation>
              <emma:one-of disjunction-type="recognition" id="oneOf0">
                <emma:interpretation id="interp0" emma:lang="en-US" emma:confidence="0">
                  <emma:literal>Pat*</emma:literal>
                </emma:interpretation>
                <emma:interpretation id="interp1" emma:lang="en-US" emma:confidence="0">
                  <emma:literal>Pay x) =</emma:literal>
                </emma:interpretation>
                <emma:interpretation id="interp2" emma:lang="en-US" emma:confidence="0">
                  <emma:literal>Pail x) =</emma:literal>
                </emma:interpretation>
                <emma:interpretation id="interp3" emma:lang="en-US" emma:confidence="0">
                  <emma:literal>Pal*</emma:literal>
                </emma:interpretation>
                <emma:interpretation id="interp4" emma:lang="en-US" emma:confidence="0">
                  <emma:literal>Play x) =</emma:literal>
                </emma:interpretation>
              </emma:one-of>
            </emma:emma>
          </inkml:annotationXML>
          <inkml:trace contextRef="#ctx0" brushRef="#br0">-264 7583 2,'24'-36'27,"9"-7"3,3-9-7,29 20-7,-17-22-2,31 22-3,-17-14-1,22 25-4,-15-5-1,8 19-2,-17 14 0,0 17-1,-17 14 0,-7 14 0,-12 8-1,-8 9 1,-16 2-1,-7 7 1,-17-9-1,-9-4 0,-13-9 2,-9-5-2,-12-7 1,-2-8-1,2-4 0,0-12-4,26 12-11,-19-25-18,38 1-3,1-19 0,21 11-2</inkml:trace>
          <inkml:trace contextRef="#ctx0" brushRef="#br0" timeOffset="-359.0202">-41 7579 4,'0'0'26,"0"0"1,0 0-6,0 0-4,0 0-4,16 43-2,-30-13-3,19 29 1,-20-1 0,18 30-3,-10 1-1,7 12-1,-5-4 0,2 4-1,-1-10 0,4-10-3,-5-14 1,2-17-1,1-14-1,2-36 0,-2 22-2,-1-41-3,3 19-15,17-54-12,-12 8-1,-12-16 0,4 2 0</inkml:trace>
          <inkml:trace contextRef="#ctx0" brushRef="#br0" timeOffset="416.0234">1292 7353 36,'-7'-22'32,"-12"-4"0,19 26-12,-50-4-6,30 30-4,-27 2-2,8 35-1,-18 8-2,7 23 1,-8 16-2,8 15 0,4 0-1,22 7 0,10-7-1,16-5-1,15-7 1,12-10-2,14-17-1,2-15 0,6-10 0,-6-18-2,3-4-2,-14-33-7,25 13-19,-27-34-5,8 9 1,-11-24-1</inkml:trace>
          <inkml:trace contextRef="#ctx0" brushRef="#br0" timeOffset="880.0499">2219 7540 6,'-19'-28'30,"-3"7"2,-4-1-2,26 22-13,-53-8-6,32 27-2,-22-4-3,7 26 1,-15 0-2,3 22-1,-4-3-1,11 13 1,3-2 0,19 7-1,9-3 0,20-4-2,16-8 1,12-7-1,15-9 1,7-8-2,2-11 0,3-13-1,-3-13 1,0-4 0,-7-9-1,-7-6 0,-5 0-2,-14-9-5,9 20-20,-33-14-6,-5 20-2,0 0 1</inkml:trace>
          <inkml:trace contextRef="#ctx0" brushRef="#br0" timeOffset="1198.0685">2595 8232 43,'24'9'34,"-24"-9"1,5 39-12,-5-39-8,-5 66-4,-5-23-3,15 18-3,-12-1-1,7 7-1,-3-7-2,1 1 0,0-12-1,2-10-1,0-7-2,0-32-6,4 28-19,-4-28-8,-7-28 1,-5-6-2</inkml:trace>
          <inkml:trace contextRef="#ctx0" brushRef="#br0" timeOffset="1632.0928">3519 7338 22,'5'-22'32,"-5"22"0,0-30-5,12 49-11,-12-19-4,-10 57-4,-4-8-1,14 27-1,-15 8-2,8 19 1,-7 11-2,4 7-1,-4-7 0,4-2-1,3-8 0,-2-14-3,9-6-3,-17-34-12,26-1-17,-16-27-2,7-22 0,0 0 0</inkml:trace>
          <inkml:trace contextRef="#ctx0" brushRef="#br0" timeOffset="1973.1125">3838 7758 36,'0'0'32,"43"-11"3,-43 11-11,57 9-8,-35 0-5,23 21-4,-9 0-2,12 15-1,-3 3-1,6 8-1,-3-3-1,-3-3-1,1-3-1,-11-12-4,11 6-9,-46-41-20,43 26-1,-43-26 0,24-18-1</inkml:trace>
          <inkml:trace contextRef="#ctx0" brushRef="#br0" timeOffset="2225.1273">4510 7745 42,'0'0'34,"-24"-15"0,24 15-7,-55 26-13,31 17-4,-24-2-3,3 21-2,-15 7-1,5 9-2,-2 4 0,6-2-2,11-5 0,1-12-4,27 8-10,-9-35-19,26-3-2,-5-33-1,0 0-1</inkml:trace>
          <inkml:trace contextRef="#ctx0" brushRef="#br0" timeOffset="2548.1457">4683 7181 13,'50'-26'32,"-7"-2"1,10 21-1,-20 1-12,25 40-6,-34 3-5,9 38-3,-18 9-1,-3 24-2,-12 8 0,-8 18 0,-13 0-1,-10-1-2,-8-6-1,-16-23-6,19 6-21,-28-37-7,9-11 0,-10-34-3</inkml:trace>
          <inkml:trace contextRef="#ctx0" brushRef="#br0" timeOffset="2901.1657">5585 7950 19,'22'-2'33,"9"0"1,5-9-1,24 17-15,-5-19-10,29 18-1,-3-10-5,1 3-3,4 13-12,-29-11-18,-6 11-2,-51-11 0,14 19-1</inkml:trace>
          <inkml:trace contextRef="#ctx0" brushRef="#br0" timeOffset="3060.175">5621 8325 34,'-9'41'34,"14"-13"1,26 2-1,0-26-19,33 16-9,6-16-2,14-13-9,19 7-23,-20-17-5,-1-5-2,-17-8-2</inkml:trace>
        </inkml:traceGroup>
        <inkml:traceGroup>
          <inkml:annotationXML>
            <emma:emma xmlns:emma="http://www.w3.org/2003/04/emma" version="1.0">
              <emma:interpretation id="{117F4659-CA93-4F28-B423-6A626AE51B9A}" emma:medium="tactile" emma:mode="ink">
                <msink:context xmlns:msink="http://schemas.microsoft.com/ink/2010/main" type="inkWord" rotatedBoundingBox="8662,10662 13866,10519 13916,12342 8712,12485">
                  <msink:destinationLink direction="with" ref="{A2B2385E-68DC-4D03-B56C-73BF8E01CA01}"/>
                </msink:context>
              </emma:interpretation>
              <emma:one-of disjunction-type="recognition" id="oneOf1">
                <emma:interpretation id="interp5" emma:lang="en-US" emma:confidence="0">
                  <emma:literal>Pixie.)</emma:literal>
                </emma:interpretation>
                <emma:interpretation id="interp6" emma:lang="en-US" emma:confidence="0">
                  <emma:literal>Pixie,)</emma:literal>
                </emma:interpretation>
                <emma:interpretation id="interp7" emma:lang="en-US" emma:confidence="0">
                  <emma:literal>pixie.)</emma:literal>
                </emma:interpretation>
                <emma:interpretation id="interp8" emma:lang="en-US" emma:confidence="0">
                  <emma:literal>pixie,)</emma:literal>
                </emma:interpretation>
                <emma:interpretation id="interp9" emma:lang="en-US" emma:confidence="0">
                  <emma:literal>Puxico)</emma:literal>
                </emma:interpretation>
              </emma:one-of>
            </emma:emma>
          </inkml:annotationXML>
          <inkml:trace contextRef="#ctx0" brushRef="#br0" timeOffset="5028.2872">7621 7734 4,'-5'-45'29,"14"-2"0,13 1-1,-3-10-10,46 18-6,-12-21-1,33 23-3,-12-14-2,17 20-1,-17-2-2,3 17-1,-17 10 0,-10 25 0,-21 10-1,-10 13 1,-17 11 0,-11 11-1,-15 3 0,-12 6 1,-15-7-1,-4-7-1,-4-6 0,-1-13-3,12 4-6,-17-30-19,32 4-4,1-21-3,32 2 1</inkml:trace>
          <inkml:trace contextRef="#ctx0" brushRef="#br0" timeOffset="4644.2656">7827 7504 11,'4'-41'29,"-4"21"-1,0 20-6,-4-28-7,4 28-2,0 0 0,38 22-4,-43 4-1,15 30-2,-17 4-1,14 29-1,-17 12 1,5 19-2,-9 5 0,7 7-2,0-5 1,7-4-2,0-9-1,-3-17-2,15-11-4,-9-38-8,21 3-19,-24-51 0,16 31-1,-16-31 0</inkml:trace>
          <inkml:trace contextRef="#ctx0" brushRef="#br0" timeOffset="5365.3069">8837 7256 33,'0'0'32,"0"0"1,-45-7-7,35 51-10,-33-8-4,21 35-4,-18 5-1,11 21-3,-5 13-1,15 10-1,7-1 0,17-3-2,12-10 1,12-11-3,16-9-2,-4-32-11,31-3-19,-22-31 0,10-3-1,-20-28-1</inkml:trace>
          <inkml:trace contextRef="#ctx0" brushRef="#br0" timeOffset="5641.3227">9112 7721 22,'15'-21'32,"16"6"1,-2-5 0,30 27-14,-18-16-7,31 29-3,-12-7-2,17 23-2,-15 3-2,7 11-2,-7 1 1,-4 1-2,-8 2-1,-9-11-4,9 4-5,-50-47-19,48 37-5,-48-37 0,22-13-1</inkml:trace>
          <inkml:trace contextRef="#ctx0" brushRef="#br0" timeOffset="5860.3352">9915 7642 30,'-32'-15'33,"11"25"0,-20 3 0,5 30-13,-24-8-11,22 25-4,-17 1 0,12 12-4,2-2 1,8 0-4,14 0-1,-8-23-12,32 5-17,-7-25-2,18-6 0,-16-22-1</inkml:trace>
          <inkml:trace contextRef="#ctx0" brushRef="#br0" timeOffset="6133.3508">10278 7277 45,'0'0'34,"0"41"-1,0 7 1,-16 6-26,18 23-3,-9 9 0,9 16-1,-9 6-1,7-7-4,5-4-1,-15-24-10,20 2-19,-17-25-3,9-9 0,-2-41-1</inkml:trace>
          <inkml:trace contextRef="#ctx0" brushRef="#br0" timeOffset="6520.3729">11318 7353 26,'-27'-28'30,"-1"13"1,-16-2-5,16 32-11,-30-11-4,20 33-3,-24-3-1,16 26-2,-11 5-1,14 15-1,0 0 0,14 6-1,12-7 1,27 1-1,11-15 0,18-9-2,11-19 2,12-12-2,10-14 1,5-11-2,-1-6-2,-14-20-5,15 13-19,-31-17-6,1 10-2,-25-3 1</inkml:trace>
          <inkml:trace contextRef="#ctx0" brushRef="#br0" timeOffset="6809.3895">11734 8030 40,'0'0'33,"0"0"2,0 0 1,0 0-19,17 45-9,-24-4-2,14 17-2,-12 2 0,5 11-2,-2 1 0,-1-1-3,1-9-1,-10-17-5,24 9-21,-19-34-6,7-20-2,0 0 0</inkml:trace>
          <inkml:trace contextRef="#ctx0" brushRef="#br0" timeOffset="7340.4196">12551 6877 35,'24'-7'33,"12"14"0,-8-1-6,23 37-10,-27 0-5,24 46-2,-25 12-4,4 33-1,-22 12-1,-10 16-1,-14 2-1,-10-1-1,-14-14-1,-12-24-2,-3-7-8,-21-42-20,24-16-5,-7-34-2,12-11-1</inkml:trace>
        </inkml:traceGroup>
        <inkml:traceGroup>
          <inkml:annotationXML>
            <emma:emma xmlns:emma="http://www.w3.org/2003/04/emma" version="1.0">
              <emma:interpretation id="{82933CAD-E147-40FD-B878-E9FDAC7DD735}" emma:medium="tactile" emma:mode="ink">
                <msink:context xmlns:msink="http://schemas.microsoft.com/ink/2010/main" type="inkWord" rotatedBoundingBox="14766,10532 18183,10438 18222,11845 14804,11939">
                  <msink:destinationLink direction="with" ref="{A2B2385E-68DC-4D03-B56C-73BF8E01CA01}"/>
                </msink:context>
              </emma:interpretation>
              <emma:one-of disjunction-type="recognition" id="oneOf2">
                <emma:interpretation id="interp10" emma:lang="en-US" emma:confidence="0">
                  <emma:literal>PLC,)</emma:literal>
                </emma:interpretation>
                <emma:interpretation id="interp11" emma:lang="en-US" emma:confidence="0">
                  <emma:literal>PC.)</emma:literal>
                </emma:interpretation>
                <emma:interpretation id="interp12" emma:lang="en-US" emma:confidence="0">
                  <emma:literal>Plc.)</emma:literal>
                </emma:interpretation>
                <emma:interpretation id="interp13" emma:lang="en-US" emma:confidence="0">
                  <emma:literal>Plc,)</emma:literal>
                </emma:interpretation>
                <emma:interpretation id="interp14" emma:lang="en-US" emma:confidence="0">
                  <emma:literal>PC,)</emma:literal>
                </emma:interpretation>
              </emma:one-of>
            </emma:emma>
          </inkml:annotationXML>
          <inkml:trace contextRef="#ctx0" brushRef="#br0" timeOffset="9261.5297">13784 7265 33,'0'0'32,"21"-28"0,-21 8-6,0 20-11,0 0-4,22 50-3,-24-18-2,9 31 0,-19 3-3,5 18 1,-8 5-2,6 6 1,-6-7-1,1-6 0,2-13 0,0-11-1,10-15 0,2-13-1,2-10 0,-2-20-1,0 0-4,0 0-3,0 0-11,0-46-15,5 18-1,-15-21 1,13 4-1</inkml:trace>
          <inkml:trace contextRef="#ctx0" brushRef="#br0" timeOffset="9576.5477">13726 7247 29,'10'-38'31,"14"3"0,0-4-1,24 20-15,-12-16-6,33 18-3,-7-9-1,17 16-1,-7-1-2,5 15 0,-12 7 0,-8 13-1,-14 8 1,-9 17 0,-20 7-1,-9 9 1,-17 2 0,-12 2 0,-19-5-1,-15-3 1,-11-5-2,-8-11 1,1-8-2,-1-11-2,17 6-6,-12-28-18,41 9-6,7-21-2,24 8 1</inkml:trace>
          <inkml:trace contextRef="#ctx0" brushRef="#br0" timeOffset="9912.5665">14948 7101 30,'4'-26'31,"-4"26"1,-24-28 1,24 28-16,-55 17-7,29 22-2,-19 8-1,6 27-1,-16 12-2,5 17-1,0 11-1,9 7 0,15 0 1,16-7-2,17-15 1,20-13-1,16-21 1,14-15-2,15-20 0,9-19-4,8-5-2,-17-34-16,16 11-12,-18-24-2,4 6 0,-24-8 0</inkml:trace>
          <inkml:trace contextRef="#ctx0" brushRef="#br0" timeOffset="10315.59">15860 7215 31,'-7'-26'31,"7"26"0,-34-39-5,34 39-9,-48-4-5,27 23-4,-27-1-2,7 23-1,-14 6-2,10 16 0,-3 5-1,12 10 1,5-3-2,19 3 1,12-9-1,16-9 0,16-12-1,6-12 0,10-10-1,-5-11-1,7-2-3,-16-26-9,23 7-19,-23-14-1,4 8 0,-19-10-1</inkml:trace>
          <inkml:trace contextRef="#ctx0" brushRef="#br0" timeOffset="10580.6049">16162 7775 54,'0'0'34,"0"0"0,0 0 2,0 0-23,0 0-6,-34 43-3,27-2 1,-7 5-1,11 10-1,-9-3-1,5-1-2,-5-4 0,0-12-4,26 7-9,-14-43-19,15 26-3,-15-26-1,26-21-1</inkml:trace>
          <inkml:trace contextRef="#ctx0" brushRef="#br0" timeOffset="11083.6339">16765 6829 47,'43'-23'32,"-12"18"0,-7-6-8,29 31-9,-20-9-3,27 34-4,-26 11-1,11 30-2,-23 15-1,-1 20-1,-18 6-1,-10 9 1,-20-7-2,-14-2 2,-6-17-1,-11-21-1,1-18 0,-3-19-2,5-9-2,-10-24-9,36 11-17,-14-28-8,19 5 0,-4-14-1</inkml:trace>
        </inkml:traceGroup>
      </inkml:traceGroup>
    </inkml:traceGroup>
    <inkml:traceGroup>
      <inkml:annotationXML>
        <emma:emma xmlns:emma="http://www.w3.org/2003/04/emma" version="1.0">
          <emma:interpretation id="{F56A63AF-ED47-468A-BDA6-9EC170F6CCF8}" emma:medium="tactile" emma:mode="ink">
            <msink:context xmlns:msink="http://schemas.microsoft.com/ink/2010/main" type="paragraph" rotatedBoundingBox="8150,13215 24963,12669 25020,14413 8207,149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AE670B5-9678-486D-889B-C1DA39E3E0AF}" emma:medium="tactile" emma:mode="ink">
              <msink:context xmlns:msink="http://schemas.microsoft.com/ink/2010/main" type="line" rotatedBoundingBox="8150,13215 24963,12669 25020,14413 8207,14959"/>
            </emma:interpretation>
          </emma:emma>
        </inkml:annotationXML>
        <inkml:traceGroup>
          <inkml:annotationXML>
            <emma:emma xmlns:emma="http://www.w3.org/2003/04/emma" version="1.0">
              <emma:interpretation id="{46B87FE3-D613-40CA-BC38-B5E801BF5040}" emma:medium="tactile" emma:mode="ink">
                <msink:context xmlns:msink="http://schemas.microsoft.com/ink/2010/main" type="inkWord" rotatedBoundingBox="8150,13215 24963,12669 25020,14413 8207,14959"/>
              </emma:interpretation>
              <emma:one-of disjunction-type="recognition" id="oneOf3">
                <emma:interpretation id="interp15" emma:lang="en-US" emma:confidence="0">
                  <emma:literal>Pâtés)</emma:literal>
                </emma:interpretation>
                <emma:interpretation id="interp16" emma:lang="en-US" emma:confidence="0">
                  <emma:literal>Pâtés,)</emma:literal>
                </emma:interpretation>
                <emma:interpretation id="interp17" emma:lang="en-US" emma:confidence="0">
                  <emma:literal>Pâtés.)</emma:literal>
                </emma:interpretation>
                <emma:interpretation id="interp18" emma:lang="en-US" emma:confidence="0">
                  <emma:literal>Pâtés))</emma:literal>
                </emma:interpretation>
                <emma:interpretation id="interp19" emma:lang="en-US" emma:confidence="0">
                  <emma:literal>Pâté..)</emma:literal>
                </emma:interpretation>
              </emma:one-of>
            </emma:emma>
          </inkml:annotationXML>
          <inkml:trace contextRef="#ctx0" brushRef="#br0" timeOffset="22344.278">16353 9754 55,'0'0'34,"38"34"0,-33-6-1,10 37-22,-25 1-5,10 23-2,-7 1-1,2 3-2,5-2-3,-10-20-6,22 4-19,-19-30-6,10-10 0,-3-35-2</inkml:trace>
          <inkml:trace contextRef="#ctx0" brushRef="#br0" timeOffset="22645.2952">16408 9648 45,'39'-37'31,"1"7"1,20 9-2,-5-12-19,29 20-4,-7 0-1,11 16-2,-16-1 0,-7 26 0,-22 2-1,-19 24 0,-34 10 0,-21 14-1,-22-3 1,-11 9-1,-13-4-1,-2-4 0,5-5-4,0-26-7,42 7-18,-8-31-7,25-1 1,15-20-2</inkml:trace>
          <inkml:trace contextRef="#ctx0" brushRef="#br0" timeOffset="22960.3128">17742 9506 43,'0'0'35,"0"0"-1,0 0 1,-41 26-18,-14 8-8,10 39-2,-13 1-1,10 29-2,-2 3-1,14 6-1,12 0-1,15-7 0,16-10-2,9-22 0,25-8-4,-7-37-9,30 0-19,-13-28-2,11-4-1,-14-20-1</inkml:trace>
          <inkml:trace contextRef="#ctx0" brushRef="#br0" timeOffset="23809.3618">18348 9797 46,'-31'-22'33,"31"22"1,-36 7-1,26 27-17,-38-4-8,15 31-2,-20-1-1,7 17-2,-4 1-1,0 4-1,2 0-2,3-18-3,28 10-11,-7-35-19,26-5 0,-2-34-1,0 0 0</inkml:trace>
          <inkml:trace contextRef="#ctx0" brushRef="#br0" timeOffset="23541.3464">18070 9799 50,'-19'-24'33,"19"24"1,0 0-6,38 17-11,-38-17-7,31 50-3,-9-18-3,9 16 0,-7 1-2,7 7-1,0 2-2,-7-12-3,14 10-8,-30-33-19,18 8-3,-26-31-1,24 15 0</inkml:trace>
          <inkml:trace contextRef="#ctx0" brushRef="#br0" timeOffset="24098.3783">18903 9506 52,'0'0'35,"39"41"0,-32-5-1,12 33-19,-29-4-7,10 25-4,-9-1-2,-1 1-3,5 9-5,-21-30-21,21 5-7,-9-29-1,11-4 0</inkml:trace>
          <inkml:trace contextRef="#ctx0" brushRef="#br0" timeOffset="24508.4018">19748 9525 41,'-21'-13'33,"-1"13"-1,-9-6-3,7 34-13,-31-5-7,19 29-1,-12-2-3,12 19 0,-4 2-2,11 13 0,3 2-1,14-2-1,9-6 0,22-12-1,10-12 0,12-15-1,14-9-3,-2-28-5,26 9-21,-24-26-4,7 4-1,-19-14-1</inkml:trace>
          <inkml:trace contextRef="#ctx0" brushRef="#br0" timeOffset="24944.4267">19887 10299 38,'0'0'30,"0"0"1,-7-26-8,7 26-9,22-4-6,4 8-1,-26-4-3,55-9 0,-29 5-1,3 10 0,-7-1-1,-1 10 0,-9 4 0,-7 11 0,-17 9-1,-10 9 0,-9 3 0,0 3 0,-7 2 0,0 2 0,2-6 0,9-7-1,8-10 1,17-7 0,11-9 0,18-8-1,13-9 1,6-10-1,7-1 0,-1-4-1,11 4-4,-20-21-16,12 22-13,-24-10-1,-7 12 0,-24 6-1</inkml:trace>
          <inkml:trace contextRef="#ctx0" brushRef="#br0" timeOffset="25484.4576">20388 9295 21,'43'-9'33,"-22"5"-1,15 14 2,-12-5-12,34 40-7,-32-8-2,22 32-5,-31 6-1,2 26-3,-17 13 0,-7 18-2,-14-1-1,-9-3 0,-11-6-2,-6-10 0,6-10-4,-11-36-8,24 1-21,-15-30-2,17-7 0,-2-23-2</inkml:trace>
          <inkml:trace contextRef="#ctx0" brushRef="#br0" timeOffset="25846.4783">21278 9476 60,'34'-16'34,"-34"16"1,17 46-11,-41-16-12,21 41-3,-18-4-3,14 25-2,-15 5-2,3 3 0,0-6-2,2-7 0,7-12-2,3-21-1,10-5-3,-3-49-6,7 37-17,-7-37-6,0-21 1,-5-18-1</inkml:trace>
          <inkml:trace contextRef="#ctx0" brushRef="#br0" timeOffset="26144.4954">21274 9454 26,'9'-47'29,"6"8"0,9 0 0,19 22-12,-15-11-8,27 21-4,-4-1-1,13 12-1,-4 0 0,5 16 1,-12 6 1,-8 17-1,-26 4 1,-7 18-1,-26 2 0,-8 8-1,-21 0 1,-12 3-2,-17-13-1,0-9 0,-2-11-1,7-11-1,12-1-3,-5-27-7,36 14-20,-9-29-4,33 9-1,-10-35 0</inkml:trace>
          <inkml:trace contextRef="#ctx0" brushRef="#br0" timeOffset="26448.5128">22198 9299 55,'0'0'35,"-10"45"-1,-11 11-6,-29-6-15,18 36-5,-20 0-1,11 24-2,-5 2-1,13 7-2,2-14-1,14-4-1,12-12-1,12-20-2,20-7-4,-15-38-16,36 0-12,-12-26-1,19-5 0,-7-21-1</inkml:trace>
          <inkml:trace contextRef="#ctx0" brushRef="#br0" timeOffset="26783.5318">22749 9594 39,'0'0'33,"-22"-32"1,22 32-3,-57-15-13,57 15-8,-65 32-3,29 7-2,-14 4-1,11 17-1,-4 3-1,10 10 0,4 2 0,15 3-1,11-9-1,18-9 1,11-10-2,12-11 0,13-7-1,1-19-3,15 11-12,-21-35-16,16 7-2,-21-16-2,-3 5 1</inkml:trace>
          <inkml:trace contextRef="#ctx0" brushRef="#br0" timeOffset="27167.5538">22775 10152 15,'-12'-28'30,"12"28"0,31-15 1,-31 15-14,65-11-6,-34 3-3,24 19-1,-10-14-1,11 18-2,-18-4 0,-2 15-1,-29 2-1,-14 15 0,-20 2 0,-11 5-1,-17 2 0,-2 2 0,-3-3 0,9-5-1,13-8 1,17-10-1,13-6 0,8-22 0,29 24 1,7-22-1,10-7 0,6-3-1,10 1-1,-9-12-5,19 13-20,-27-16-7,6 5 0,-20-9-2</inkml:trace>
          <inkml:trace contextRef="#ctx0" brushRef="#br0" timeOffset="27492.5724">23441 9049 52,'31'-15'35,"14"13"1,-4-5-1,26 35-23,-19 0-6,17 28-2,-8 17 1,0 31-1,-18 17-2,-13 21 1,-21 11-3,-29 6 0,-12 16-10,-43-33-20,7-6-6,-21-31-3,7-18 0</inkml:trace>
          <inkml:trace contextRef="#ctx0" brushRef="#br0" timeOffset="14747.8435">7221 9915 33,'0'0'30,"0"0"0,0 0-7,0 0-6,0 0-5,-12 39-4,15 15-2,-13 8-2,5 22 0,-9 11-1,7 17-1,-7 2 1,6 1-2,1-8 0,0-16-1,5-11-2,-6-24-5,23 2-12,-18-37-13,3-21-3,0 0 1,0 0-1</inkml:trace>
          <inkml:trace contextRef="#ctx0" brushRef="#br0" timeOffset="15080.8623">7109 10004 18,'2'-50'30,"5"-2"1,8 13-1,4-17-14,24 35-6,-2-7-4,16 19-1,-6-2 0,11 24-1,-17 7 0,1 23-1,-17 11-1,-13 19 1,-16 2-1,-5 10 0,-18-4-1,-9-1 1,-8-11-2,-6-9 0,-4-10-1,-3-20-2,15 5-9,-15-29-19,29 1-2,0-25-2,24 18 1</inkml:trace>
          <inkml:trace contextRef="#ctx0" brushRef="#br0" timeOffset="15387.8798">8150 9928 33,'0'0'32,"-19"-34"1,19 34-1,-55-7-17,38 39-5,-24 5-4,12 30 0,-11 6-2,9 22 0,-3 6-1,13 14-1,9-1 0,16-4-2,13-13 1,14-16-1,15-14-1,-1-21-5,27 1-18,-24-38-9,9-1-2,-23-23 0</inkml:trace>
          <inkml:trace contextRef="#ctx0" brushRef="#br0" timeOffset="15748.9007">8387 10353 45,'7'-26'33,"-7"26"-1,34-5-8,-34 5-10,45 20-3,-14-7-3,24 23-3,-9-3-1,9 12-2,-2 0-1,-1 1 0,1-1-3,-12-17-4,11 15-16,-30-28-12,7 0 1,-29-15-2</inkml:trace>
          <inkml:trace contextRef="#ctx0" brushRef="#br0" timeOffset="16012.9155">8957 10200 44,'0'0'34,"-24"-15"0,24 15-1,-55 25-19,33 23-7,-18 6-3,1 17-1,-6 6 0,2 10-2,-1 1 0,6-6-1,5-2-2,-3-18-4,29 5-16,-15-33-11,29-3-1,-7-31 0,0 0-1</inkml:trace>
          <inkml:trace contextRef="#ctx0" brushRef="#br0" timeOffset="16288.9317">9242 10062 36,'0'0'33,"21"-13"0,-4 32 0,-31 1-18,26 38-7,-20 0-3,13 17 0,-10 5-3,1 6-1,4 7-5,-15-26-16,20 4-12,-10-28-1,10-4-1,-5-39-1</inkml:trace>
          <inkml:trace contextRef="#ctx0" brushRef="#br0" timeOffset="16647.9521">10228 10027 21,'7'-30'31,"-11"0"0,-1 10 1,-17-12-14,22 32-7,-57 11-4,21 17-1,-19 4-1,7 26 0,-12 7-2,7 15 1,1 4-2,16 2 1,9-4-2,23-2 1,11-16-2,22-10 1,14-15-1,12-13 0,9-11-1,6-15-1,6-4-1,-11-20-7,17 15-17,-32-19-8,2 13 2,-28-6-3</inkml:trace>
          <inkml:trace contextRef="#ctx0" brushRef="#br0" timeOffset="16888.966">10650 10639 60,'-5'26'36,"5"-26"-2,-17 39 1,-2-18-26,21 20-5,-2 0 0,3 9-3,-1-3 1,3 1-2,2-3-1,-2-17-6,16 17-19,-21-45-7,10 35-2,-10-35-1</inkml:trace>
          <inkml:trace contextRef="#ctx0" brushRef="#br0" timeOffset="17432.9971">11234 9814 24,'33'-13'30,"-11"2"2,14 15-3,-10-10-10,34 34-5,-22-4-4,20 38-3,-25 14-1,1 25-2,-20 11 0,-2 17-1,-26 3-1,-12 1 0,-18-5-1,-8-19-2,-8-7-2,-14-35-16,21 4-14,-14-33-1,19-5-3,-7-25 0</inkml:trace>
          <inkml:trace contextRef="#ctx0" brushRef="#br0" timeOffset="17990.0289">12237 9988 22,'5'-19'30,"-5"19"2,0 0 0,36 11-10,-48 15-9,26 38-3,-23 1-2,13 23-3,-13 5-1,6 8-2,-4 1 0,-2-10-1,-1-14-1,1-20-3,9-6-4,-20-33-14,18 3-12,2-22-2,-24-13 1,0-15 0</inkml:trace>
          <inkml:trace contextRef="#ctx0" brushRef="#br0" timeOffset="18281.0456">12220 9894 40,'39'-46'32,"4"-1"-1,12 21-5,-10-13-12,32 31-4,-15-5-3,20 24-2,-23 4-1,4 21-1,-20 12-1,-14 14 0,-29 7 0,-15 9-1,-23-1 1,-12-3-1,-17-8 0,-10-7-1,0-12-2,1-19-3,25 6-14,-6-29-14,26-1 0,2-21-2,27-3-1</inkml:trace>
          <inkml:trace contextRef="#ctx0" brushRef="#br0" timeOffset="18580.0627">13152 9831 36,'0'0'33,"0"0"1,-22 17-1,-6-6-15,6 52-7,-24 1-5,15 27 0,-7 4-2,9 15-1,3-3-2,12 3 0,6-6 0,16-18-1,13-9-1,5-23-4,20 2-10,-15-32-18,22-5-1,-15-25 0,8-1-3</inkml:trace>
          <inkml:trace contextRef="#ctx0" brushRef="#br0" timeOffset="18965.0847">13834 9894 31,'-9'-28'32,"-6"0"-1,15 28 1,-55-31-14,55 31-7,-57 26-2,33 9-3,-22 6-1,10 23-1,-14 7-1,12 14 0,2-4-2,7 6 1,12-6-1,17-5 0,10-14 0,16-10-1,8-13-1,4-15-1,17-3-4,-17-29-14,25 10-13,-20-17-2,2 4 0,-23-9-1</inkml:trace>
          <inkml:trace contextRef="#ctx0" brushRef="#br0" timeOffset="19258.1011">14038 10493 69,'0'0'36,"0"0"-1,21 13-9,-21-13-15,-16 56-5,4-15-1,12 10-2,-8 1 0,4 4-2,-11 0-2,-4-11-4,24 7-20,-20-28-9,20-3-3,-5-21 1,0 0-2</inkml:trace>
          <inkml:trace contextRef="#ctx0" brushRef="#br0" timeOffset="21480.2286">14397 9613 19,'14'-21'26,"-14"21"1,24-11-5,-24 11-6,24-11-2,-24 11-3,31-4 0,-31 4-3,34 15 1,-25 5-3,15 23 0,-16 13-1,11 28 0,-12 17-2,5 22 0,-7 10-2,-1 10 1,-4-1-2,-2-6 1,-8-11-1,-9-22-1,-5-17 0,-4-21-1,-6-11-2,-11-24-2,13 4-12,-25-27-17,19-3 0,-8-19 0,17 0 0</inkml:trace>
          <inkml:trace contextRef="#ctx0" brushRef="#br0" timeOffset="21856.2501">15079 10088 54,'3'-31'32,"-3"31"1,14-30-10,22 37-8,-10-25-5,34 23-4,-2-12-2,21 9-1,0-4-1,4 2 0,1-4-1,-5-2-1,-12 3-1,-16-7-3,-6 14-6,-45-4-19,0 0-4,3-24-1,-25 24 0</inkml:trace>
          <inkml:trace contextRef="#ctx0" brushRef="#br0" timeOffset="22080.2629">15568 9723 52,'0'0'34,"0"0"0,-5 26 0,22 30-17,-32 2-10,18 26-1,-8 9-2,5 11-1,0 1-3,0-6-1,7 3-8,-16-36-19,21-3-6,-8-29-2,11-12 1</inkml:trace>
        </inkml:traceGroup>
      </inkml:traceGroup>
    </inkml:traceGroup>
    <inkml:traceGroup>
      <inkml:annotationXML>
        <emma:emma xmlns:emma="http://www.w3.org/2003/04/emma" version="1.0">
          <emma:interpretation id="{BEF89FCB-BEE6-4CE1-81E7-A500F4922698}" emma:medium="tactile" emma:mode="ink">
            <msink:context xmlns:msink="http://schemas.microsoft.com/ink/2010/main" type="paragraph" rotatedBoundingBox="1458,15521 21293,15000 21343,16913 1509,174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D88EF1-CFB7-4CE0-975F-469862F47A62}" emma:medium="tactile" emma:mode="ink">
              <msink:context xmlns:msink="http://schemas.microsoft.com/ink/2010/main" type="line" rotatedBoundingBox="1458,15521 21293,15000 21343,16913 1509,17434"/>
            </emma:interpretation>
          </emma:emma>
        </inkml:annotationXML>
        <inkml:traceGroup>
          <inkml:annotationXML>
            <emma:emma xmlns:emma="http://www.w3.org/2003/04/emma" version="1.0">
              <emma:interpretation id="{7A253042-023F-46D6-BD9D-2F225546550C}" emma:medium="tactile" emma:mode="ink">
                <msink:context xmlns:msink="http://schemas.microsoft.com/ink/2010/main" type="inkWord" rotatedBoundingBox="1461,15622 8213,15445 8244,16630 1492,16807"/>
              </emma:interpretation>
              <emma:one-of disjunction-type="recognition" id="oneOf4">
                <emma:interpretation id="interp20" emma:lang="en-US" emma:confidence="0.5">
                  <emma:literal>Substitute</emma:literal>
                </emma:interpretation>
                <emma:interpretation id="interp21" emma:lang="en-US" emma:confidence="0">
                  <emma:literal>substitute</emma:literal>
                </emma:interpretation>
                <emma:interpretation id="interp22" emma:lang="en-US" emma:confidence="0">
                  <emma:literal>Substitutes</emma:literal>
                </emma:interpretation>
                <emma:interpretation id="interp23" emma:lang="en-US" emma:confidence="0">
                  <emma:literal>substitutes</emma:literal>
                </emma:interpretation>
                <emma:interpretation id="interp24" emma:lang="en-US" emma:confidence="0">
                  <emma:literal>Substituted</emma:literal>
                </emma:interpretation>
              </emma:one-of>
            </emma:emma>
          </inkml:annotationXML>
          <inkml:trace contextRef="#ctx0" brushRef="#br1" timeOffset="37744.1588">1050 12238 21,'0'0'28,"3"-36"-2,-3 36-5,0-39-4,0 39-4,0-45-3,0 45-1,-10-52-4,5 30 0,-16-6-3,-1 7 1,-11-1-2,-6 11 1,-11 3 0,-2 10-1,-8 7 0,0 8 0,-5 7 1,5 8-1,5 4 0,7 8-1,12-1 1,10 2-1,19 0 0,12-2 0,19-2-1,14 0 1,15-4-1,11-3 1,13 3-1,2 2 1,-2 4 0,-6-2-1,-4 6 1,-9 1 0,-17 1 0,-10 1 1,-15-3-1,-13 1 1,-13-12 0,-9 3 0,-12-11 0,-10-2 0,-11-9 0,-6-6 0,-4-7 0,0-6-1,-1-2 0,6-3-1,9 3-1,0-13-6,48 17-18,-29-3-9,29 3 0,0 0 0</inkml:trace>
          <inkml:trace contextRef="#ctx0" brushRef="#br1" timeOffset="39132.2377">1465 12725 19,'2'-19'33,"-7"-5"0,5 24 1,-36-34-14,36 34-7,-26 10-6,16 14-1,-4 0-3,4 17-1,1 2-1,9 6 0,2 1 0,10-5-1,0-6 1,7-9-1,5-10 0,10-16 0,2-17 0,0-13 0,2-6 0,-4-11 0,4-3-1,-5 1 1,-6 6-1,-6 5 1,-6 12 0,-15 22-1,21-2 1,-9 22 0,0 8 0,5 6 0,2 5 0,5 0 0,2-5 0,5-10 0,1-13 1,3-18-1,1-14 1,5-16 0,-3-15-1,1-14 1,-3-12-1,-3-8 0,-4-7 1,-10 7-1,-9 0-1,-6 10 1,-4 16-1,-7 10 1,0 20 0,7 30 1,-26 2-2,14 31 1,5 14 0,-1 13 0,6 14 0,4 8 0,6-1-1,8 3 1,8-8 0,3-7 0,6-13 0,1-13 0,4-15 1,0-15-1,1-11 0,-6-11 0,-2-12 0,-7-7 0,-2-9 0,-10-4 0,-8 0 0,-8 0-1,-8 5 1,-5 1 0,-2 7-1,-5 5 1,24 23 0,-38-20-1,38 20 1,0 0-1,0 0 1,0 26-1,21-15 1,5 0 0,10-3 0,5-6 0,5-4 0,1-4 0,4-7 0,-1-4 0,-2-5 0,-5-4 0,0 3 0,-5-3 0,-2 6 1,-2 3-1,-1 6 0,-2 9 1,-2 13-1,2 10 1,-4 12 0,-3 12 0,-10 7-1,-2 6 1,-12 2 0,-2 1-1,-13-8 1,-4-3-1,-12-11 1,-3-13-1,-2-9 0,-2-11 0,0-10 0,2-5 0,7-3 0,5-4-1,24 16 0,-19-25 0,19 25 0,0 0 0,38-7 1,-4 11-1,9 1 0,5-3 1,7-4 0,0-9-1,0-4 1,3-9 0,-6-8 0,-4-11 0,-7-9 0,-5-8-1,-3-5 2,-2-8-2,-7-5 2,-2 7-1,-8 4 0,-2 13 1,-2 9 1,-5 19 0,-5 26 0,-5 20 0,-2 18 0,2 23 0,0 12 1,3 13-2,4 9 1,8 9-1,6-8-1,4-5 0,8-9-3,1-22-1,19 1-14,-22-42-17,15-8-1,-19-37-2,4-4 1</inkml:trace>
          <inkml:trace contextRef="#ctx0" brushRef="#br1" timeOffset="39306.2482">3627 12424 25,'7'-20'31,"12"-6"1,17-2-1,5-8-17,21 10-8,0-4-4,3-5-9,4 16-22,-11-1-1,-8 12-1,-14 3 0</inkml:trace>
          <inkml:trace contextRef="#ctx0" brushRef="#br1" timeOffset="39502.2592">4266 12598 66,'3'35'35,"6"10"1,-11-19-13,16 28-13,-16-13-5,6 4-3,1-2-4,-5-43-15,12 43-17,-12-43-2,0 0 0,19-32 0</inkml:trace>
          <inkml:trace contextRef="#ctx0" brushRef="#br1" timeOffset="39652.2675">4362 12296 41,'0'0'32,"5"-28"-1,-5 28-5,31-21-38,0 10-16,5 5-3,0-5 1</inkml:trace>
          <inkml:trace contextRef="#ctx0" brushRef="#br1" timeOffset="39886.2809">4826 12044 40,'17'41'36,"-24"-11"0,12 22 0,-22-7-19,29 31-8,-22-3-2,15 13-3,-5-6-2,7-2-1,3-14 0,0-8-1,6-15-2,1-19-1,19 6-9,-36-28-21,50-20-3,-28-14-1,11-1 0</inkml:trace>
          <inkml:trace contextRef="#ctx0" brushRef="#br1" timeOffset="40073.2916">4879 12247 44,'0'-28'32,"7"-7"0,22 7 0,-3-8-26,27 12-2,4 0-7,-4-4-9,12 22-19,-13-1-1,-1 16 1,-20 2-1</inkml:trace>
          <inkml:trace contextRef="#ctx0" brushRef="#br1" timeOffset="40852.3366">5332 12473 50,'0'0'36,"-10"39"0,10-39-1,0 30-23,0-30-6,19 28-2,-19-28-1,24 22-1,-24-22-1,36 2-1,-36-2 0,41-17-2,-15 1 0,-9-7-1,14 3 1,-12-5-1,5 9 0,-24 16 0,36-23 2,-36 23 1,24 17 0,-10 11 2,-6 9-1,6 8 1,-5 2 0,11 5 0,-4-7-1,8-4 0,3-15-1,4-13 1,7-17-1,0-20 0,5-8-1,-2-20 0,5-8 0,-8-20-1,5-2 1,-9-4-1,-8 4 0,-4 4 1,-8 12 0,-2 12 1,-7 13 0,-5 41 2,-3-22 1,-2 42-1,-7 14 2,5 16-1,-7 8 0,4 15 0,1 5 0,11 6-2,3-5 0,9 1 1,8-13-2,14-9 0,9-17 1,10-13-1,10-13 0,0-15-1,4-13 0,-4-15 0,2-6-1,-7-16 0,-5 1 0,-15-10-1,-8 8 2,-16-1-1,-8 9 1,-13 11 0,-10 12 2,-11 18 0,-8 11 0,-1 21 1,-1 9 0,5 17 0,2 4 0,12 11 0,10-2 0,14 2-1,7-6 0,18-9 0,6-13-1,17-15 0,7-15 0,3-20-2,2-8-1,-12-28-9,22 17-19,-37-34-5,3 10-1,-33-14 0</inkml:trace>
          <inkml:trace contextRef="#ctx0" brushRef="#br1" timeOffset="41027.3466">6440 12383 49,'0'0'33,"-12"-41"-1,36 4 0,34 9-26,11 9-13,5-9-22,13 2-3,-8-4 0,-5 6-2</inkml:trace>
        </inkml:traceGroup>
        <inkml:traceGroup>
          <inkml:annotationXML>
            <emma:emma xmlns:emma="http://www.w3.org/2003/04/emma" version="1.0">
              <emma:interpretation id="{50DA08E0-F0C4-4315-99C9-CF58CDDEC3EA}" emma:medium="tactile" emma:mode="ink">
                <msink:context xmlns:msink="http://schemas.microsoft.com/ink/2010/main" type="inkWord" rotatedBoundingBox="9464,15492 11337,15443 11363,16407 9490,16457"/>
              </emma:interpretation>
              <emma:one-of disjunction-type="recognition" id="oneOf5">
                <emma:interpretation id="interp25" emma:lang="en-US" emma:confidence="1">
                  <emma:literal>the</emma:literal>
                </emma:interpretation>
                <emma:interpretation id="interp26" emma:lang="en-US" emma:confidence="0">
                  <emma:literal>She</emma:literal>
                </emma:interpretation>
                <emma:interpretation id="interp27" emma:lang="en-US" emma:confidence="0">
                  <emma:literal>The</emma:literal>
                </emma:interpretation>
                <emma:interpretation id="interp28" emma:lang="en-US" emma:confidence="0">
                  <emma:literal>she</emma:literal>
                </emma:interpretation>
                <emma:interpretation id="interp29" emma:lang="en-US" emma:confidence="0">
                  <emma:literal>eke</emma:literal>
                </emma:interpretation>
              </emma:one-of>
            </emma:emma>
          </inkml:annotationXML>
          <inkml:trace contextRef="#ctx0" brushRef="#br1" timeOffset="68248.9031">8425 12801 35,'0'0'27,"0"0"0,0 0-6,0 0-7,0 0-5,19-46-1,5 21-2,-12-21-2,15-1 0,-6-11-2,10-11-1,-7-11 1,5 0-1,-7-2-1,-3 5 1,-7 4-1,-5 10 0,-5 7 1,-4 17 0,-5 16-1,7 23 2,-27 0 0,15 21-1,-7 14 2,7 16-1,0 12 0,5 8-1,2 4 0,10 5 0,5-2 0,9-5 0,2-8-1,8-14 0,2-12 0,5-17 0,2-16 1,3-17-1,0-15 0,0-15 0,-6-12 0,1-14-1,-4-11 0,-9-6 1,-3-2-2,-6 0 2,-7 6-1,-7 11 1,0 13 0,-5 19 0,1 18 1,4 19 0,-17 30 0,12 13 0,3 18 0,4 10 0,0 6 0,6 10 0,1-6 0,3-3-1,0-11 1,-2-9 0,-1-17-1,-2-13 0,-7-28 1,0 0-1,0 0 0,8-41 0,-6 0-1,5-6 1,5-1-1,3 1 1,4 6-1,5 15 0,-3 15 1,8 16 0,0 18 0,2 12-1,0 12 1,5 5 0,2 4 0,3-4 0,7-7 0,2-13 1,3-12-1,2-18 0,0-13 0,0-15 0,-2-11 1,-1-14-1,-6-7-1,-8-5 1,-7 3 0,-9 8 0,-13 9 0,-9 11-1,-7 12 2,7 20-2,-45 24 2,21 10-1,-3 14 0,6 12 1,11 5-1,8 4 1,9-2-1,17-11 0,10-7 0,11-14 0,5-14 0,5-19 0,3-12-1,-8-21-2,5 1-5,-33-26-19,9 4-7,-34-21 0,-4 9-1</inkml:trace>
          <inkml:trace contextRef="#ctx0" brushRef="#br1" timeOffset="68449.9146">8698 12066 54,'0'0'32,"7"-30"2,27 0-3,38 8-24,16-8-4,20 0-3,24 12-15,-10-14-15,5 8-1,-15-4-3,-9 11 0</inkml:trace>
        </inkml:traceGroup>
        <inkml:traceGroup>
          <inkml:annotationXML>
            <emma:emma xmlns:emma="http://www.w3.org/2003/04/emma" version="1.0">
              <emma:interpretation id="{B4FC9081-81E6-4065-8BA3-77DE4C04D6F2}" emma:medium="tactile" emma:mode="ink">
                <msink:context xmlns:msink="http://schemas.microsoft.com/ink/2010/main" type="inkWord" rotatedBoundingBox="12011,15457 18908,15276 18952,16975 12056,17157"/>
              </emma:interpretation>
              <emma:one-of disjunction-type="recognition" id="oneOf6">
                <emma:interpretation id="interp30" emma:lang="en-US" emma:confidence="1">
                  <emma:literal>expressions</emma:literal>
                </emma:interpretation>
                <emma:interpretation id="interp31" emma:lang="en-US" emma:confidence="0">
                  <emma:literal>expression}</emma:literal>
                </emma:interpretation>
                <emma:interpretation id="interp32" emma:lang="en-US" emma:confidence="0">
                  <emma:literal>expression)</emma:literal>
                </emma:interpretation>
                <emma:interpretation id="interp33" emma:lang="en-US" emma:confidence="0">
                  <emma:literal>repressions</emma:literal>
                </emma:interpretation>
                <emma:interpretation id="interp34" emma:lang="en-US" emma:confidence="0">
                  <emma:literal>expression;</emma:literal>
                </emma:interpretation>
              </emma:one-of>
            </emma:emma>
          </inkml:annotationXML>
          <inkml:trace contextRef="#ctx0" brushRef="#br1" timeOffset="69180.9564">10997 12600 43,'-29'5'30,"29"-5"1,0 0-9,12-39-9,31 24-3,-9-22-3,23 7-2,-4-20-1,14 5-1,-7-7-1,-3 1 0,-11-3-2,-10 2 0,-15 2-1,-11 7 1,-15 7-1,-9 6 1,-13 10-1,-1 9 1,-4 7 0,6 6 0,2 9-1,24-11 2,-29 30 0,29-8 0,5 1 1,14 5-1,3-2 2,9 13-1,5-4 1,9 8-1,3-2 0,10 2 0,-1-4-1,1-3 0,-1-4-1,1-8 0,-6-7-1,-4-8 0,-2-5-2,-10-10 0,0 4-4,-22-20-4,19 22-9,-33-19-13,0 19 0,-9-26 0,9 26 1</inkml:trace>
          <inkml:trace contextRef="#ctx0" brushRef="#br1" timeOffset="69616.9817">12010 12003 24,'-19'-28'30,"19"28"2,0 0-2,23 11-8,-23-11-7,41 32-4,-19-8-2,28 21-3,-7-2 0,17 11-3,0 2-1,2 0-1,3-2 0,-3-8-2,-5-3-2,-13-22-2,6 12-11,-50-33-17,43 4-2,-43-24 1,5-1-1</inkml:trace>
          <inkml:trace contextRef="#ctx0" brushRef="#br1" timeOffset="69824.9933">12570 12051 39,'0'0'33,"0"0"0,-36 2 0,-14 7-13,19 34-10,-34-5-3,15 18-3,-10 3-1,10 10-1,6 2-2,13-2-2,24 6-10,-5-28-20,36-1-2,0-29 0,22-6-2</inkml:trace>
          <inkml:trace contextRef="#ctx0" brushRef="#br1" timeOffset="70365.0246">12876 11771 47,'8'-20'34,"-8"20"-1,0 0 1,0 0-20,14 30-7,-16 22-2,9 30 0,-12 11 0,5 27-2,-7 14 0,0 23-1,-8 5-1,6 4 0,-6-9-1,3-10 1,0-18-1,0-21 0,5-24 1,-2-33-1,-1-20-1,10-31 0,0 0 0,-29-54 0,22-4-3,-2-22 2,4-9-2,0-14 1,7 2 1,1-5-2,14 5 2,-3 4-1,10 13 2,2 8-1,10 7 2,2 9-1,6 8 1,1 9 1,-2 9 0,3 8 1,-8 7 0,-2 14 0,-10 10 1,-7 14-1,-16 3 1,-8 8-1,-14 2-1,-8 5 0,-6-3-1,-8-4-3,10 5-6,-19-24-20,26 6-4,-7-24-1,31 7-1</inkml:trace>
          <inkml:trace contextRef="#ctx0" brushRef="#br1" timeOffset="71757.1043">13346 12146 45,'43'-11'33,"-7"-4"1,9 13 0,-16-11-16,14 32-9,-19 5-4,7 17-2,-19 4 0,0 9-1,-12 0-1,-5 2 1,-7-7-1,3-6 0,-8-17 0,17-26-1,-24 15 1,24-15-1,-2-45 1,9 0-2,7-9 1,1-4-1,6 0-1,3 4 1,10 6 0,-1 12 0,8 10 0,4 17 0,8 11 1,4 9 0,11 4 1,-1 5-2,0-1 2,0-2-1,-3-4 1,-6-9-1,-8-6 0,-9-6 0,-10-7 0,-12-7 0,-12-2 0,-9-2 0,-10 7 0,-10 4 0,-6 11 0,-8 8 0,-5 13 1,0 13-2,5 14 2,5 5-2,10 7 2,6 2-1,10-2-1,13-4 1,8-7 0,8-15 0,5-10 0,5-14 0,4-12 0,0-14 0,8-8 0,-3-15 1,5-8-1,-3-8 0,3 3-1,0 3 2,0 5-2,-5 9 2,-2 11-1,-5 18 0,-3 16 0,-2 20 0,-7 11 1,-7 10-1,-5 7 1,-7 2-2,-3 0 1,-7-2 0,-4-11-1,-8-11 1,-2-10-1,-5-12 1,0-7-2,-5-14 0,3-4 0,-5-9 0,7 0-1,-3-2 1,13 5 0,2-1 0,12 22 1,3-25 1,-3 25 0,35-5 1,-6 7 0,7 3 0,2-3 0,5 0 1,3-6-1,4-1 0,3-5 0,0-10-1,-1-6 1,6-2-1,-1-4 0,-2 2 0,0-2 0,-4 6 0,-8 4 1,-3 9-1,-6 7 0,-5 10 1,-29-4-1,31 32 1,-22-6-1,-6 4 1,-6 1-1,-1 1 0,-11 0 0,-1-2 1,-6-4-1,-4-6 1,-6-7-1,1-1 1,0-5-1,-2-3 0,2-2 0,4-4 0,3 0 0,24 2 0,-33-4-1,33 4 1,0 0-1,0 0 1,0 0-1,0 0 1,36 4-1,-10 0 0,10-1 1,5-1-1,4-2 1,3-5 0,2-3-1,-2-5 1,0-4-1,-2-11 1,-3-7 0,-7-6 0,-3-6-1,-4-5 2,-3 0 0,-4 7 1,-8 2-2,0 15 3,-6 9-2,-8 19 2,0 0 0,9 32-2,-11 2 2,4 12-3,1 1 2,1 5-2,4-3 0,-4-6-2,11-4-3,-15-39-12,33 37-17,-33-37-1,31-13-2,-19-19 1</inkml:trace>
          <inkml:trace contextRef="#ctx0" brushRef="#br1" timeOffset="71886.1116">16035 11773 27,'0'0'20,"0"0"-10,0 0-9,21 15-19,-21-15-6</inkml:trace>
          <inkml:trace contextRef="#ctx0" brushRef="#br1" timeOffset="72459.1444">16425 12046 77,'-26'26'35,"-8"-21"1,15 20-9,-17-7-21,22 16-3,2 1 0,9 8-2,8 0 1,9 0-1,6-4-1,1-5 0,6-6 0,-1-13 0,0-10-1,-4-10 1,-22 5 0,31-45-1,-26 8 0,-8-6 0,-2-4-1,-4 0 2,2 3-2,-5 6 2,7 3-1,5 14 1,0 21-1,19-22 2,3 22 0,4 7-2,0 5 3,8 8-2,-5 4 1,-1 10-1,-6 3 2,-1 6-2,-9-2 1,-4 0 0,-6-5 0,-4-6 0,-3-6-1,5-24 1,0 0 0,0 0-1,0-21 0,17-12 0,9-3 0,7-3 0,8 0 0,5 5 0,4 6 0,0 8 0,-2 18 0,-5 17 0,-7 11 0,-5 8 1,-4 7-1,-11 5-1,1 3-1,-7-14-5,18 12-20,-28-47-8,29 35-1,-29-35 0</inkml:trace>
          <inkml:trace contextRef="#ctx0" brushRef="#br1" timeOffset="72861.1674">17828 12042 48,'22'-41'35,"-22"41"0,2-43 1,-2 43-19,-17-26-10,17 26-3,-36-6-1,10 12-1,-12 5-1,2 8-1,-5 7 1,5 4-2,3 5 1,9 2 0,7 1 0,19-1-1,15 2 1,7-3 0,5-3 0,7 1 0,0-4-1,-3 1 1,-2-6 0,-12 3 1,-9-2-1,-8 0 0,-9-4 0,-7-1 1,-8-1-1,-11-7 1,-3-3-2,-7-10-2,14 13-17,-24-24-15,15 3 0,-12-14-1,7 5-1</inkml:trace>
        </inkml:traceGroup>
        <inkml:traceGroup>
          <inkml:annotationXML>
            <emma:emma xmlns:emma="http://www.w3.org/2003/04/emma" version="1.0">
              <emma:interpretation id="{D12C432E-C842-4AA8-8DB2-04CC996514FC}" emma:medium="tactile" emma:mode="ink">
                <msink:context xmlns:msink="http://schemas.microsoft.com/ink/2010/main" type="inkWord" rotatedBoundingBox="19785,15040 21293,15000 21322,16084 19813,16124"/>
              </emma:interpretation>
              <emma:one-of disjunction-type="recognition" id="oneOf7">
                <emma:interpretation id="interp35" emma:lang="en-US" emma:confidence="1">
                  <emma:literal>for</emma:literal>
                </emma:interpretation>
                <emma:interpretation id="interp36" emma:lang="en-US" emma:confidence="0">
                  <emma:literal>For</emma:literal>
                </emma:interpretation>
                <emma:interpretation id="interp37" emma:lang="en-US" emma:confidence="0">
                  <emma:literal>fir</emma:literal>
                </emma:interpretation>
                <emma:interpretation id="interp38" emma:lang="en-US" emma:confidence="0">
                  <emma:literal>•or</emma:literal>
                </emma:interpretation>
                <emma:interpretation id="interp39" emma:lang="en-US" emma:confidence="0">
                  <emma:literal>far</emma:literal>
                </emma:interpretation>
              </emma:one-of>
            </emma:emma>
          </inkml:annotationXML>
          <inkml:trace contextRef="#ctx0" brushRef="#br1" timeOffset="74112.239">18738 12051 45,'0'0'32,"0"0"1,14-26-1,27 26-21,-15-13-7,22 7-1,7-5-1,12 4 0,-4-1 0,-3 5-2,-5 1 1,-10 4 0,-11 1 0,-8 10 0,-26-13 1,12 34-1,-17-10 1,0 8-1,-2 7 1,2 4-1,3 2 0,7-2-1,2-2 1,5-6 0,2-7-1,3-7 0,-17-21 0,36 13 0,-36-13 1,24-21-1,-22-3 0,-4-4 0,-8-7 0,-2-1 0,-7-1-1,0 3 1,-3 4-1,6 2 2,4 8-2,12 20 1,-3-30-1,3 30 2,29-19-1,2 12-1,5 1 1,5-1 1,4 5-1,6 4 0,-3 5 0,2 6 0,-5 6 2,-6 9-3,-6 6 3,-9 5-2,-5 0 1,-4-2-1,-11-5 1,-4-4-1,-4-9 1,4-19 0,0 0 0,0 0 0,-24-43-1,21 9 2,10-9-2,10-2 1,12-3-2,9 1 2,13 8-2,6 4 1,10 14-4,-5-11-11,20 32-16,-32-7-6,-7 9 1,-43-2-3</inkml:trace>
          <inkml:trace contextRef="#ctx0" brushRef="#br1" timeOffset="73444.2007">19353 11605 31,'-9'-63'33,"-1"11"1,-11-4 0,13 28-12,-27-8-9,35 36-5,-58 8-3,27 33 0,-7 15-1,9 24-1,-2 11 0,4 16-2,6 3 1,4 9-1,12-7 0,5-15-2,8-11-1,-4-21-2,15-3-4,-26-34-22,26 0-7,-19-28 0,0 0 0</inkml:trace>
        </inkml:traceGroup>
      </inkml:traceGroup>
    </inkml:traceGroup>
    <inkml:traceGroup>
      <inkml:annotationXML>
        <emma:emma xmlns:emma="http://www.w3.org/2003/04/emma" version="1.0">
          <emma:interpretation id="{C1C5B7A0-B2FC-4504-936D-295BE915A196}" emma:medium="tactile" emma:mode="ink">
            <msink:context xmlns:msink="http://schemas.microsoft.com/ink/2010/main" type="paragraph" rotatedBoundingBox="1835,16820 25125,16562 25144,18273 1854,185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AAA81D-D51D-44DA-856D-9391B5F94768}" emma:medium="tactile" emma:mode="ink">
              <msink:context xmlns:msink="http://schemas.microsoft.com/ink/2010/main" type="line" rotatedBoundingBox="1835,16820 25125,16562 25144,18273 1854,18531"/>
            </emma:interpretation>
          </emma:emma>
        </inkml:annotationXML>
        <inkml:traceGroup>
          <inkml:annotationXML>
            <emma:emma xmlns:emma="http://www.w3.org/2003/04/emma" version="1.0">
              <emma:interpretation id="{4B0E73B9-4F20-4A81-B35A-2FA8C00A1A34}" emma:medium="tactile" emma:mode="ink">
                <msink:context xmlns:msink="http://schemas.microsoft.com/ink/2010/main" type="inkWord" rotatedBoundingBox="18830,16768 25126,16698 25143,18204 18846,18274"/>
              </emma:interpretation>
              <emma:one-of disjunction-type="recognition" id="oneOf8">
                <emma:interpretation id="interp40" emma:lang="en-US" emma:confidence="0">
                  <emma:literal>P(x14),P(xia),PC4)=^i,P(C2)=1-</emma:literal>
                </emma:interpretation>
                <emma:interpretation id="interp41" emma:lang="en-US" emma:confidence="0">
                  <emma:literal>P(x14),P(xia),PC9)=^i,P(C2)=1-</emma:literal>
                </emma:interpretation>
                <emma:interpretation id="interp42" emma:lang="en-US" emma:confidence="0">
                  <emma:literal>P(x14),P(xia).PC9)=^i,P(C2)=1-</emma:literal>
                </emma:interpretation>
                <emma:interpretation id="interp43" emma:lang="en-US" emma:confidence="0">
                  <emma:literal>P(x14),p(xia),PC9)=^i,P(C2)=1-</emma:literal>
                </emma:interpretation>
                <emma:interpretation id="interp44" emma:lang="en-US" emma:confidence="0">
                  <emma:literal>Pixel-Plax-2Pac-Tapia-IR,</emma:literal>
                </emma:interpretation>
              </emma:one-of>
            </emma:emma>
          </inkml:annotationXML>
          <inkml:trace contextRef="#ctx0" brushRef="#br1" timeOffset="104148.9565">17778 14262 3,'0'0'10,"0"0"-4,0 0-1,0 0-2,0 0 0,26-13-2,-26 13 0,0 0-1,0 0 0,26-20 0,-26 20 0,0 0 0,27-12 0,-27 12-1,0 0 0,31-20 0,-31 20 0,22-11 1,-22 11 0,0 0 0,21-10 3,-21 10 2,0 0 1,0 0 2,0 0 0,0 0 1,0 0-1,0 0 0,0 0-1,0 0-2,0 0-1,0 0 0,0 0 0,0 0-1,0 0 2,0 0-1,0 0 0,0 0 0,0 0 0,0 0-1,0 0 0,0 0-1,0 0 0,0 0 0,0 0-1,0 0 1,0 0-1,0 0 1,0 0 0,0 0 0,19 21 0,-19-21-1,3 37 2,-8-14-2,7 10 1,-7-1 0,5 9-1,-7-4 0,2 4 1,-2-5-2,2 1 1,-4-7 0,2-4 0,0-7-1,7-19 1,-12 28-1,12-28 0,0 0 0,0 0-1,0 0-2,0 0-5,0 0-18,0 0-7,0 0 0,0 0-2</inkml:trace>
          <inkml:trace contextRef="#ctx0" brushRef="#br1" timeOffset="105928.0587">18319 13434 24,'14'-34'25,"3"-1"1,0 1-8,19 14-5,-12-10-5,21 13 1,-9-9-3,19 11 0,-12-6-1,15 10-1,-15-2-1,5 11-1,-10 2 0,0 8 0,-11 7 0,-3 11-1,-12 7 1,-5 5 0,-10 5 0,-1 7-1,-13 0 2,-5 3-2,-9-5 1,-7-3-2,-5-6 1,-8-7-3,8 3-3,-21-25-11,23 6-17,-7-16 1,17-3-3,5-10 2</inkml:trace>
          <inkml:trace contextRef="#ctx0" brushRef="#br1" timeOffset="105597.0397">18398 13411 26,'12'-22'28,"-12"22"-1,0 0-7,0 0-6,0 0-3,0 0-2,5 41-2,-5-41 0,5 50-3,-8-18 1,10 20-1,-7-3 0,7 11-3,-4 3 1,2 6-1,-3-4 0,3-1-1,-3-10 0,1-7 1,-3-6-2,-3-10 1,1-10-1,2-21-1,0 0-2,-29 2-3,29-2-4,-17-32-6,17 32-7,-7-56-8,7 21 1,-7-12 0</inkml:trace>
          <inkml:trace contextRef="#ctx0" brushRef="#br1" timeOffset="106305.0803">19483 13206 15,'0'0'30,"0"0"-1,-27 11 1,-4 2-12,17 32-5,-25-6-2,18 27-3,-20-3-1,15 19-2,-3-3-2,8 8 0,6-3-2,10 0 0,10-11-1,5-8 0,14-7-3,-3-21-4,25 10-15,-15-32-11,12-4-1,-7-22 0</inkml:trace>
          <inkml:trace contextRef="#ctx0" brushRef="#br1" timeOffset="106700.1027">20127 13298 16,'0'0'28,"-24"-23"3,2 14-2,22 9-12,-64 13-4,35 15-3,-24-6-2,17 21-3,-14 4 1,14 16-2,-5-3-1,15 11-1,9-4 0,12 0-1,8-5-1,9-4 0,7-12 0,12-10 0,7-6-3,1-19-2,18 15-11,-18-28-17,8 2 0,-8-15-1,-1 8-1</inkml:trace>
          <inkml:trace contextRef="#ctx0" brushRef="#br1" timeOffset="107093.1254">20093 13887 15,'22'-28'29,"-22"28"1,33-26-1,-21 4-12,29 22-5,-41 0-3,60-13-2,-34 13-2,8 13-2,-10 2-1,-3 11 0,-9 7 0,-9 12-1,-18 0 0,-6 9 0,-10 0-1,-8 2 1,-2-4-1,1-5 0,1-8 0,13-7 0,14-6 1,15-7-1,-3-19 0,50 13 1,-7-15-1,10-4 0,6-5 0,-1-8-3,14 14-9,-27-21-20,8 11-1,-22-11-1,-2 3 0</inkml:trace>
          <inkml:trace contextRef="#ctx0" brushRef="#br1" timeOffset="107461.1461">20768 13079 45,'32'13'31,"6"12"2,-14 6-10,21 33-12,-28 1-3,14 25-2,-16 3-1,6 13-1,-14 1-1,-4 1-2,-10 0 0,-10-2-1,-7-9-3,-10-22-5,13 5-22,-18-29-4,8-8 0,-12-23 0</inkml:trace>
          <inkml:trace contextRef="#ctx0" brushRef="#br1" timeOffset="107847.1684">21276 13704 35,'0'0'32,"38"-15"0,1 12-1,-6-12-19,32 17-5,-8-8-2,20 6-3,0 0-2,-6 0-3,6 17-11,-29-10-17,-5 6-1,-43-13 1,26 34-3</inkml:trace>
          <inkml:trace contextRef="#ctx0" brushRef="#br1" timeOffset="108027.1788">21408 14061 26,'36'-4'30,"12"-2"1,7-1-1,-5-6-17,19 15-6,-11 0-8,-8-2-24,-4 0-4,-13 0-2,-11-2 0</inkml:trace>
          <inkml:trace contextRef="#ctx0" brushRef="#br2" timeOffset="110852.3404">22243 13130 11,'0'0'27,"24"0"-1,-24 0-4,0 0-6,22 28-2,-22-28-3,12 26-1,-12-26-2,9 50-1,-13-18-2,13 16-1,-16 3 0,7 18-1,-12 0 0,3 11-1,-6-2 1,3 6-2,-2-5 1,2 1-1,-3-17 0,6-7-1,-1-11 0,3-9 1,2-10-2,5-26 1,-9 24-2,9-24-1,0 0-10,0 0-18,0 0-4,-27-34 0,27 34-1</inkml:trace>
          <inkml:trace contextRef="#ctx0" brushRef="#br2" timeOffset="111408.3721">22588 13710 28,'0'0'29,"0"0"0,0 0-10,29-4-4,-29 4-4,0 0 0,14-22-3,8 24 0,-22-2-3,29-8-1,-29 8-1,43-7 0,-17 3-2,8 2 1,6 0-2,11-3 1,4 3-1,2 0 0,3 0 0,-5 0-1,0 2-1,-14-7-3,4 16-5,-45-9-17,36-11-7,-36 11 0,0 0-1</inkml:trace>
          <inkml:trace contextRef="#ctx0" brushRef="#br2" timeOffset="112025.4071">23359 13335 6,'31'-11'30,"-31"11"-2,48-8 1,-24-5-13,24 15-3,-12-17-4,19 15-3,-7-13-2,9 6-1,-9-3-2,-2 1 0,-8 0-1,-4 3 0,-13 2 0,-21 4-1,0 0 1,0 0 0,0 0 0,0 0 0,-38 4 0,16 5 0,-2 6 0,3 4 1,-3 7 0,2 8 0,-2 7 2,5 11-1,-2 2 0,2 6 0,-3 1 0,3 1-1,0-6 1,2-2-1,0-11-2,0-11 0,5 3-2,12-35-4,-19 43-11,19-43-13,-26 7-2,26-7 1,-26-20-1</inkml:trace>
          <inkml:trace contextRef="#ctx0" brushRef="#br2" timeOffset="112401.429">23670 13389 32,'22'-4'29,"-22"4"1,0 0-7,34 49-7,-42-27-2,25 25-5,-14-6-2,11 17-3,-5-2 0,3 5-3,-2-5-1,-3-7-1,3-3 0,-13-18-3,18 8-7,-15-36-17,0 0-5,-24 11-1,24-11 0</inkml:trace>
          <inkml:trace contextRef="#ctx0" brushRef="#br2" timeOffset="112984.4619">24051 13704 21,'0'0'29,"0"0"0,0 0-6,0 0-8,0 0-2,0 0-1,0 0-4,17 34-1,-17-34-1,2 37-1,-4-14-1,4 16-1,-11-2 0,4 12 0,-7-3-1,2 3-1,-2 3 0,-2-2-2,5 3-5,-15-25-22,24 9-7,0-37-3,-15 26 0</inkml:trace>
          <inkml:trace contextRef="#ctx0" brushRef="#br1" timeOffset="75112.2957">1115 13587 46,'0'0'35,"-24"-6"-1,24 6-8,-14 45-11,-8-8-6,17 32-3,-9 4-3,7 13 0,-5 2-2,2 3 0,1-13-1,2-9 1,-3-16-1,0-12 0,-4-19 0,14-22 0,-26-7-1,9-18 0,0-10-1,-7-21-2,7 0 1,-6-17-1,6 2 1,-5-9-1,13 9 1,1-11 0,18 9 2,4-1 0,15 8 1,12 7 1,7 5 0,12 14 2,-3 5-1,8 24 2,-8 11-1,3 22 0,-14 10 1,-3 20-2,-17 6 1,-5 9-1,-18-2 0,-10 1-1,-12-10 0,-8-6 0,-6-18 0,-6-10-1,-1-11-1,-6-18-3,20 5-8,-20-28-20,46 30-4,-33-52 0,33 31-1</inkml:trace>
          <inkml:trace contextRef="#ctx0" brushRef="#br1" timeOffset="75402.3124">2070 13490 32,'0'0'34,"0"0"2,-43 11-1,-2 8-18,14 42-10,-22 3-1,12 27-2,-2 2-1,14 14 0,13 3-3,13-4 1,18-5-3,9-19-1,21-2-9,-11-41-21,21-7-2,-10-34-2,6-11 1</inkml:trace>
          <inkml:trace contextRef="#ctx0" brushRef="#br1" timeOffset="75652.3271">2276 13768 55,'24'-8'37,"-24"8"0,48-9-1,-48 9-26,58 24-5,-22 4-2,11 11-1,-1 6-1,-1 2-1,-1 5-1,-9-9-3,6 7-5,-34-31-21,20 5-7,-27-24 0,0 0 1</inkml:trace>
          <inkml:trace contextRef="#ctx0" brushRef="#br1" timeOffset="75864.3392">2765 13697 50,'-22'-17'36,"22"17"0,-45 15 0,26 22-24,-24-1-7,4 18-1,-4 6-2,2 9 0,3 3-3,2-1-1,15 4-5,-13-36-21,32 6-8,2-45-1,12 22 0</inkml:trace>
          <inkml:trace contextRef="#ctx0" brushRef="#br1" timeOffset="76148.3554">3313 13484 43,'0'0'36,"0"0"0,14 36 0,-28-14-22,19 40-7,-15 10-3,8 18 0,-3 7-2,5 13-1,3 2-1,-1-13-2,10 9-9,-19-39-22,21-4-3,-12-29-2,10-12 1</inkml:trace>
          <inkml:trace contextRef="#ctx0" brushRef="#br1" timeOffset="76496.3753">4185 13492 61,'-17'-21'36,"17"21"-1,-60-13-11,31 39-15,-19 2-4,8 19-2,-3 5-1,9 13 1,1 4-1,13 6 0,8 0-2,12-3 2,8-10-2,11-4 1,10-13-1,4-12 0,13-14-1,-6-15-3,18 1-5,-27-27-21,22 14-6,-22-18-1,7 15 0</inkml:trace>
          <inkml:trace contextRef="#ctx0" brushRef="#br1" timeOffset="76760.3904">4503 14176 62,'0'0'37,"0"0"0,-2 19-2,4 28-28,-11 5-3,6 13 0,-4 6-2,0 9 0,-3-1-1,1-8-2,1-4-1,-1-28-5,28 11-24,-19-50-6,5 19 0,-5-19-1</inkml:trace>
          <inkml:trace contextRef="#ctx0" brushRef="#br1" timeOffset="77448.4297">5035 13139 16,'0'0'32,"0"0"1,24-22 0,4 48-11,-28-26-8,48 48-3,-24-7-3,19 30-3,-12 9 0,3 21-2,-10 11-1,-5 11 0,-12 8-1,-9 3-1,-15-1-1,-9-14 1,-5-5-4,-15-32-10,22 4-22,-21-34-1,14-11 0,-8-37-1</inkml:trace>
          <inkml:trace contextRef="#ctx0" brushRef="#br1" timeOffset="78013.4617">5906 14150 38,'0'0'35,"0"0"1,0 0 0,0 0-17,-16 41-9,8 10-5,-16 5-1,5 13-2,-7 9-3,-3 0-1,8 14-6,-18-34-24,27 3-3,-9-33-3,21-5 2</inkml:trace>
          <inkml:trace contextRef="#ctx0" brushRef="#br1" timeOffset="78302.4786">6440 13512 44,'39'11'33,"-37"10"2,8 24-1,-30 1-23,32 31-5,-14-3-2,9 10-1,-2-3-2,2-3 0,-2-9-2,-3-19-3,8 8-8,-29-39-20,19 1-2,0-20 0,-27-16 0</inkml:trace>
          <inkml:trace contextRef="#ctx0" brushRef="#br1" timeOffset="78568.4934">6416 13477 36,'39'-49'31,"-3"-3"2,16 20-7,-16-14-12,31 29-4,-21-9-2,21 22-2,-17 0-2,3 17-1,-17 6 0,-5 16-1,-19 3 0,-10 12-1,-16 4 0,-10 0 0,-15-3 1,-4 1-2,-5-7-1,1-10-1,15 6-9,-15-24-22,47-17-2,-44 13-1,44-13-1</inkml:trace>
          <inkml:trace contextRef="#ctx0" brushRef="#br1" timeOffset="78861.5101">7355 13275 75,'0'0'35,"0"0"2,0 0-12,-36 67-18,-2-9-2,4 24-1,-4 8-1,7 16-1,2-1 0,12 10-2,12-6 0,13-5-1,18-11-2,3-27-3,31 12-20,-20-52-10,20 2 0,-12-39-1</inkml:trace>
          <inkml:trace contextRef="#ctx0" brushRef="#br1" timeOffset="79108.5247">7666 13725 46,'24'-6'35,"-24"6"1,48-11-1,-48 11-19,57 17-8,-28 3-2,14 14-3,-7 1-1,0 5-2,2 10-6,-23-24-17,21 15-12,-36-41 0,43 41-1</inkml:trace>
          <inkml:trace contextRef="#ctx0" brushRef="#br1" timeOffset="79328.5371">8095 13693 56,'-55'-4'36,"24"19"-1,-20-5 0,25 31-22,-36-4-8,11 17-1,-8 4-2,6 9-1,10 4-3,4-9-2,37 20-22,-17-32-8,31-3-2,-12-47-1</inkml:trace>
          <inkml:trace contextRef="#ctx0" brushRef="#br1" timeOffset="79614.5537">8557 13331 76,'29'2'37,"-29"-2"-2,12 41-7,-29-4-19,7 23-4,-11 7-1,4 12-2,-5 5 0,6 1-2,1-4-2,-1-14-3,27 9-21,-15-40-10,20 1-1,-16-37-1</inkml:trace>
          <inkml:trace contextRef="#ctx0" brushRef="#br1" timeOffset="79952.573">9405 13454 52,'0'0'34,"-36"-20"-1,9 25 0,-28-1-22,17 28-5,-24-2-1,7 22 0,-8 4 0,11 15-2,1 0 0,15 11 0,8-4-2,13-7 1,18-6-2,13-12 0,18-9-1,9-21-3,27 12-10,-20-42-20,29 5-1,-15-24-2,8 9 0</inkml:trace>
          <inkml:trace contextRef="#ctx0" brushRef="#br1" timeOffset="80328.5944">9474 14033 62,'10'-32'35,"13"21"-1,-8-12 1,28 12-27,-14-4-3,11 8-1,-8 1 0,1 12-1,-11 7-1,-10 15-1,-15 9 0,-11 15-1,-13 8 0,-6 9 0,-8 4 0,3 0 0,2-4 0,7-8 0,10-10-1,14-10 2,13-15-2,13-11 2,10-8-1,10-12 0,9-3 0,10-7-1,7-3-2,-5-7-1,15 22-16,-27-27-15,10 13 0,-22-15-2,3 8 1</inkml:trace>
          <inkml:trace contextRef="#ctx0" brushRef="#br1" timeOffset="80664.6137">10288 13428 46,'41'-5'35,"-10"-1"0,17 19 0,-24-9-17,26 39-9,-26 0-2,7 22-2,-19 6 0,-5 22-2,-19 4 0,-7 15-1,-14 0-2,-8-2 1,-5-5-4,-6-20-5,23 11-21,-24-39-8,22-4 0,-10-31-3</inkml:trace>
          <inkml:trace contextRef="#ctx0" brushRef="#br1" timeOffset="82573.7224">11179 14219 51,'0'0'31,"0"0"0,0 0-9,2 49-9,-26-25-4,15 23-2,-13-4-4,8 11-1,2 0-6,-10-24-14,20 11-13,-3-21-1,5-20-1,0 0-1</inkml:trace>
          <inkml:trace contextRef="#ctx0" brushRef="#br1" timeOffset="83114.7537">12153 13462 31,'0'0'32,"-2"-21"0,2 21 0,0 0-11,0 0-9,-14 28-4,-1 4-1,10 22-4,-2 6 1,0 16-2,-3 8 0,8 4-1,0 0-2,2-10 0,9-5-3,-14-32-11,22 7-18,-17-48-1,7 23 0,-7-23-1</inkml:trace>
          <inkml:trace contextRef="#ctx0" brushRef="#br1" timeOffset="83452.7731">12038 13387 27,'8'-41'32,"6"4"0,-4-4 0,16 20-12,-12-16-9,37 22-3,-11-9-2,22 18-2,-2 4 0,7 19-1,-2 7-2,0 17 1,-8 6 0,-9 9-1,-14 11 1,-15 0-1,-17-3 0,-14-3 0,-19-7 0,-12-9-2,-12-6 0,-12-11-3,16 8-17,-20-27-12,23-1-2,0-14 0,22 2-2</inkml:trace>
          <inkml:trace contextRef="#ctx0" brushRef="#br1" timeOffset="83864.7963">13415 13260 19,'-19'-22'31,"19"22"0,-33-8 2,-1 1-12,20 33-7,-29-9-4,16 31-1,-21 1-2,12 24-2,-9 5-1,7 17 0,2 2-2,14 4 0,5-2 0,20 0-1,11-12-1,10-12 1,14-13-3,8-18 0,19-8-4,-15-40-17,26 6-12,-18-26-1,9-2 0,-17-14-1</inkml:trace>
          <inkml:trace contextRef="#ctx0" brushRef="#br1" timeOffset="84292.8213">14098 13316 25,'4'-28'31,"-4"28"-1,0 0 1,-50-20-14,31 42-4,-34-14-3,5 25-3,-19-5-1,10 19-1,-10 1-1,12 12-1,4-2 0,18 5-1,16-7 0,22 2-1,14-9-1,17-5 1,14-12-1,10-8 0,10-9-1,-3-11-2,7 5-4,-24-27-18,12 16-10,-26-15 0,-2 10-1</inkml:trace>
          <inkml:trace contextRef="#ctx0" brushRef="#br1" timeOffset="84600.8389">14371 13885 41,'0'0'34,"0"0"2,0 0-1,0 0-16,12 56-8,-22-22-5,12 22 0,-6 5-3,4 12 0,-3 0-2,3-2 0,0-4-2,3-13 0,1-5-3,-6-27-5,23 8-22,-21-30-6,0 0 1,3-32-1</inkml:trace>
          <inkml:trace contextRef="#ctx0" brushRef="#br1" timeOffset="85087.8663">14821 13014 41,'31'24'33,"10"23"2,-8 5-4,22 43-13,-24-11-6,15 34-4,-15 1-4,2 14-1,-18-1-1,-10 4 0,-17-7-2,-10-13 0,-11-8-1,-8-20-3,7 3-12,-26-39-19,25-9 0,-6-30-1,17-7 0</inkml:trace>
          <inkml:trace contextRef="#ctx0" brushRef="#br1" timeOffset="86148.9274">15534 13699 28,'0'0'30,"0"0"-3,0 0-5,-24-13-4,24 13-3,0 0-3,0 0-3,0 0-3,34 0-1,-34 0-2,36-6-1,-10-1 0,12 3-1,5-2 0,3-3-1,4 5-1,-2-5-2,5 11-2,-24-19-8,9 21-21,-38-4 0,0 0-1,0 0 1</inkml:trace>
          <inkml:trace contextRef="#ctx0" brushRef="#br1" timeOffset="86372.9397">15577 14018 36,'0'0'34,"0"0"0,36 22 0,-36-22-17,58-7-7,-27-3-4,17 5-2,-3-3-2,8 1-2,4 5-3,-18-17-14,11 19-16,-17-13-1,-1 11-1,-32 2-1</inkml:trace>
          <inkml:trace contextRef="#ctx0" brushRef="#br2" timeOffset="89716.1315">16298 13378 23,'0'0'23,"-26"0"-1,26 0-4,-22 2-3,1-12-3,21 10 0,0 0-2,0 0 0,0 0-3,0 0 0,26 0-3,7 0 0,6-7-1,11 5-1,10-4-1,5 1 0,-3-1 0,2-1-1,-4 1 0,-12-1-1,-5 3-1,-16-5-1,-27 9-1,0 0-3,21 13-4,-50-19-6,29 6-14,-43 24-2,17-9 2,-10-2 0</inkml:trace>
          <inkml:trace contextRef="#ctx0" brushRef="#br2" timeOffset="89996.1474">16569 13419 32,'0'0'31,"0"0"1,-27-21-4,27 21-10,0 0-4,-7 41-5,-7-18-2,14 18-3,-10 2 0,8 13-2,-5 3 0,4 7-1,-2-1-1,5 2 1,3-13-1,-3-3 0,2-8-1,-2-10 1,3-7-2,-3-26-1,4 19-2,-4-19-5,0 0-8,-12-39-16,15 18 0,-15-14 0,9 5 1</inkml:trace>
          <inkml:trace contextRef="#ctx0" brushRef="#br2" timeOffset="90341.1671">16609 13467 38,'17'-22'30,"-17"22"2,24-6-6,-24 6-12,0 0-3,22-9-3,-1 24-2,-21-15 0,24 39-2,-17-7 0,5 16-1,0 3 0,7 14-1,-7 4 0,5 8 0,-3 1-1,8-7 0,-5-8-1,0-7 0,-3-11 0,-2-13-1,0-6-2,-12-26-1,0 0-7,0 0-20,0 0-5,-26-21 0,26 21 0</inkml:trace>
          <inkml:trace contextRef="#ctx0" brushRef="#br2" timeOffset="90819.1946">17277 14057 27,'0'0'32,"22"-15"0,-22 15-3,0 0-10,24 30-4,-24-30-3,2 56-3,-11-13-4,6 18 0,-9 1-2,3 7-1,-3-4-1,0-3-1,5-6-3,-8-30-10,25 6-20,-10-32-3,0 0-1,0 0-1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5:41.3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2B2385E-68DC-4D03-B56C-73BF8E01CA01}" emma:medium="tactile" emma:mode="ink">
          <msink:context xmlns:msink="http://schemas.microsoft.com/ink/2010/main" type="inkDrawing" rotatedBoundingBox="8295,12727 24084,12098 24089,12229 8300,12858" semanticType="underline" shapeName="Other">
            <msink:sourceLink direction="with" ref="{117F4659-CA93-4F28-B423-6A626AE51B9A}"/>
            <msink:sourceLink direction="with" ref="{82933CAD-E147-40FD-B878-E9FDAC7DD735}"/>
          </msink:context>
        </emma:interpretation>
      </emma:emma>
    </inkml:annotationXML>
    <inkml:trace contextRef="#ctx0" brushRef="#br0">0 711 8,'0'0'28,"0"0"1,34-15-2,-34 15-12,48-2-3,-15-13-2,34 19-2,0-17-2,24 13-1,5-10-2,14 5-1,3-1-1,6 2 0,3-1-1,3 3 1,-3 0-1,-2 2 1,2 2-1,0 0 0,7-2 0,5 0 1,-4 0-1,1-4 0,4 0 0,-4-5 1,3 0-1,0-1 0,-4-1 0,4-2 0,2 0 0,13 2 0,6-2 0,6 0 0,6 3 0,3-3 1,0 0-1,5 2 0,0 0 0,-5 3 1,0-1-1,0 0 0,0 1 0,-5-1 0,-2 0 1,-3 3-1,-4-3 1,-3-1-1,-7 1 1,-7 0-1,-2 1 1,-1-1-1,-2 3 0,-2-3 0,-5 0 0,-3 1 1,1-1-1,-3 1 1,-2-1-1,-8 5 1,1-3-1,-1 3 1,-4 2-1,0 0 1,-8-1-1,1 1 1,0 0-1,-1 0 0,-4 0 1,0 0 0,2-5-1,2 5 1,3-4-1,3 1 0,-3-1 0,-3 1 1,3 1-1,-5 2 0,3 2 0,-5 2 0,2 0 0,0 0 0,5 3 0,0-1 0,-2 0 0,2-1 1,4-1-1,3 0 1,-4 0-1,-3 0 0,-5 0 1,2 0-1,1-2 0,4 0 0,-6 0 0,-1 0 0,0-2 0,2 0 0,1-2 0,-3 0 0,-2-1 0,0 1 0,-5-3 0,0 1 0,-3 0 0,-1-1 0,-4 1 0,1-1 0,5 3 0,-3-3 0,5 3 0,5 0-1,2-1 1,5 1 0,0 2 0,0 0 0,0-5 0,7 3-1,-2 0 1,2 2 0,-2-3 0,2 1 0,5 0 0,7-3 0,7 1 0,0 1-1,5-1 1,-2-1 0,2 1 0,5 0 0,0-1 0,-5 1 0,-9-1 0,-3 3 0,-3-5 1,-4 3-1,-9-3 0,-11 3 1,-13-1 0,-13 5 0,-14-2-1,-14 2 2,-19-3-2,-22 5 1,0 0 0,0 0 0,0 0 0,-22-6-1,22 6 1,-29-2-1,29 2 0,-26 0-2,26 0-2,-24-2-14,24 2-15,0 0-3,0 0 0,-26-13-2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8:03.9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7871273-2F04-4B02-84A0-0621DBDE7596}" emma:medium="tactile" emma:mode="ink">
          <msink:context xmlns:msink="http://schemas.microsoft.com/ink/2010/main" type="inkDrawing" rotatedBoundingBox="15510,5312 20065,5137 20067,5195 15513,5370" semanticType="underline" shapeName="Other">
            <msink:sourceLink direction="with" ref="{428AB189-35DA-4FCD-B3D9-C0891A70C527}"/>
          </msink:context>
        </emma:interpretation>
      </emma:emma>
    </inkml:annotationXML>
    <inkml:trace contextRef="#ctx0" brushRef="#br0">14685 1267 1,'24'0'26,"2"0"5,8 0-1,2-15-13,38 22-4,-4-25-2,40 23-4,5-16-1,31 9-2,7-9-1,22 9 0,11-5-1,13 7 0,0-4 0,16 4-1,1-4 0,-1 2 0,1-3 0,-3 1-1,-2-2 1,-1-3-1,-4-2 1,-9 0-1,-10 1 0,-13 1 0,-11-2 1,-17 0-1,-19 1 0,-19 1 1,-27 0-1,-18 3 0,-25 2 0,-17-3-1,-21 7-3,0 0-17,-36-2-13,-7 0 0,-7 4-2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8:13.2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5C3AAD9-8062-41C0-A3A6-402A62C0ECB5}" emma:medium="tactile" emma:mode="ink">
          <msink:context xmlns:msink="http://schemas.microsoft.com/ink/2010/main" type="inkDrawing" rotatedBoundingBox="7654,6626 24212,6517 24214,6780 7655,6889" semanticType="strikethrough" shapeName="Other"/>
        </emma:interpretation>
      </emma:emma>
    </inkml:annotationXML>
    <inkml:trace contextRef="#ctx0" brushRef="#br0">0 336 10,'0'0'13,"14"-20"-2,-14 20-2,0 0 0,0 0-2,0 0 1,27-6-1,-27 6 1,31-7-1,-10-1-1,15 10-1,7-11-1,17 7-1,3-4-1,13 1 0,8-3-2,9-1 1,13-4 0,6 0-1,8 2 1,0-2-1,4 3 0,3-1 1,-2 0-1,2 3 0,-5 1 1,-3 1-1,-4-1 0,-2 3 0,-1-3 0,6 3 0,6-2 0,3-1 0,7 1 1,5-1-1,10-4 0,6 5 0,10-3 0,8 3 1,2-1 0,7 3-1,4-2 1,4 1 0,-1 3 0,0 0-1,0-2 1,-5 2-1,1-1 1,-6 3-1,-4 0 0,0-2 0,-10 2 0,-7-2 0,5 4 1,-7-2-1,-8 2 0,-4 1 0,-8 1 1,1 0-1,-1 0 0,1 1 0,-8-1 0,0 0 0,-2 1 0,0-1 0,0 0 0,0-2 0,-5 1 0,0-1 0,-2 2 1,-3 3-1,3-3 0,-3 0 0,-2 0 0,-2 1 0,-6-1 1,4 0-1,1-1 0,1-3 0,-3 0 1,5-3-1,-3 1 1,6 0-1,4 2 1,2 0-1,3 2 0,2-2 0,5 5 0,1-3 1,3 6-1,1-3 0,3 1 0,4-2 0,-3 3 0,6-3 0,6 3 0,1-3 1,0 0-1,-1-2 0,1 1 0,0-1 0,-6 0-1,-1-2 2,-5-2-1,-1 2 0,3-2 0,3-1 0,-6-1 0,1 2 0,5-2 0,-3 2 1,-3-3-1,-1 1 0,-6-3 0,0 3 0,-4-2 0,2-1 0,-4 1 0,-6-3 0,-2 0 0,-4 1 0,-8-3 0,-3 2 1,-1 1-1,-3-1 0,-3 1 1,-4 3-1,0-1 0,0 4 1,-3-3-1,3 5 1,-10-2-1,-2 2 1,-5 0 0,-5 0 0,-9 0 0,-8 2 0,-11-2 1,-10 0-1,-13-2 1,-23 2-1,0 0 1,0 0-1,0 0 0,0 0 0,-9-19 0,9 19 0,0 0 0,-26-11-1,26 11 0,0 0 1,0 0-1,0 0 0,0 0 0,0 0 0,0 0 0,0 0 0,0 0 0,0 0 0,-22-4-2,22 4-4,0 0-22,-36 0-4,36 0-1,-45-13-1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7:46.13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ED402E6-CA04-48C1-8FBE-051A284ED9A5}" emma:medium="tactile" emma:mode="ink">
          <msink:context xmlns:msink="http://schemas.microsoft.com/ink/2010/main" type="writingRegion" rotatedBoundingBox="803,4111 25068,2435 25607,10225 1341,11900"/>
        </emma:interpretation>
      </emma:emma>
    </inkml:annotationXML>
    <inkml:traceGroup>
      <inkml:annotationXML>
        <emma:emma xmlns:emma="http://www.w3.org/2003/04/emma" version="1.0">
          <emma:interpretation id="{EA8A5CA6-A67F-4979-A60C-B1842D71965D}" emma:medium="tactile" emma:mode="ink">
            <msink:context xmlns:msink="http://schemas.microsoft.com/ink/2010/main" type="paragraph" rotatedBoundingBox="810,3854 21457,3279 21525,5691 877,62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3600FF-89D2-455D-A6F8-0EF97F344C6D}" emma:medium="tactile" emma:mode="ink">
              <msink:context xmlns:msink="http://schemas.microsoft.com/ink/2010/main" type="line" rotatedBoundingBox="810,3854 21457,3279 21525,5691 877,6266"/>
            </emma:interpretation>
          </emma:emma>
        </inkml:annotationXML>
        <inkml:traceGroup>
          <inkml:annotationXML>
            <emma:emma xmlns:emma="http://www.w3.org/2003/04/emma" version="1.0">
              <emma:interpretation id="{EE8E5869-6773-4F32-99A1-B8ED0C0CAD0B}" emma:medium="tactile" emma:mode="ink">
                <msink:context xmlns:msink="http://schemas.microsoft.com/ink/2010/main" type="inkWord" rotatedBoundingBox="817,4089 6474,3932 6516,5443 859,5600"/>
              </emma:interpretation>
              <emma:one-of disjunction-type="recognition" id="oneOf0">
                <emma:interpretation id="interp0" emma:lang="en-US" emma:confidence="0">
                  <emma:literal>P(91x)=</emma:literal>
                </emma:interpretation>
                <emma:interpretation id="interp1" emma:lang="en-US" emma:confidence="0">
                  <emma:literal>PC91x)=</emma:literal>
                </emma:interpretation>
                <emma:interpretation id="interp2" emma:lang="en-US" emma:confidence="0">
                  <emma:literal>Pc91x)=</emma:literal>
                </emma:interpretation>
                <emma:interpretation id="interp3" emma:lang="en-US" emma:confidence="0">
                  <emma:literal>Plan*</emma:literal>
                </emma:interpretation>
                <emma:interpretation id="interp4" emma:lang="en-US" emma:confidence="0">
                  <emma:literal>Plax).</emma:literal>
                </emma:interpretation>
              </emma:one-of>
            </emma:emma>
          </inkml:annotationXML>
          <inkml:trace contextRef="#ctx0" brushRef="#br0">0 371 16,'22'-56'27,"9"0"-4,14 11-7,-6-11-4,30 15-2,-11-9-1,21 22-1,-15-2-2,13 23-1,-15 9-1,5 24-1,-19 11-1,-7 21 0,-17 5 0,-10 16 0,-16-1-1,-10 6 0,-19 0 1,-13-4-1,-13-9 0,-12-6 0,-10-9-1,-5-9-3,10 3-6,-13-22-23,30-11-1,2-15-1,26-4-1</inkml:trace>
          <inkml:trace contextRef="#ctx0" brushRef="#br0" timeOffset="-340.0194">276 52 21,'0'0'28,"-36"-17"-5,36 36-5,-31-10-4,31 34-2,-27-7-1,25 33-3,-17-2-2,16 24 0,-6 6-2,11 13-1,3-5-1,4 1-1,3-7 0,0-4 0,3-13 0,-1-7-2,-2-19 1,-2-13 0,-6-11-1,-11-12-1,7-20-3,-24-4-7,24 4-21,-28-48 0,6 12-2,-11-12 1</inkml:trace>
          <inkml:trace contextRef="#ctx0" brushRef="#br0" timeOffset="397.0226">1475 153 21,'0'0'31,"-31"-15"0,-12 9-11,21 38-5,-33-13-4,19 37-2,-23-6-1,13 25-2,-9 7-2,17 15-1,2 0 0,14 5-2,17-1 0,15-4 0,16-5-1,13-5 0,9-14-2,4-13-1,15-2-4,-16-32-10,13 4-17,-14-23-1,3-9-1,-19-18 6</inkml:trace>
          <inkml:trace contextRef="#ctx0" brushRef="#br0" timeOffset="804.0457">2349 282 1,'-19'-25'24,"0"5"6,-8 5 1,-20-2-15,18 30-4,-33-7-3,14 31-1,-24-5-1,10 22-2,-10-4-1,17 14 0,4 5-1,16 5-2,15-3 1,25-7-2,17-3 1,21-10 0,14-5 0,8-10-2,7-12 0,4-13 0,8-5-3,-17-19-5,12 7-23,-28-16-2,-6 5-1,-19-11 1</inkml:trace>
          <inkml:trace contextRef="#ctx0" brushRef="#br0" timeOffset="1083.0617">2696 860 25,'-9'37'34,"4"-9"-1,-9 0 0,11 17-22,-18-4-4,16 15-3,-10-4-1,11 6-1,-3-4-2,-1-5-1,11 7-6,-13-28-12,20 9-14,-10-37 0,7 26-1</inkml:trace>
          <inkml:trace contextRef="#ctx0" brushRef="#br0" timeOffset="1472.0837">3293 289 20,'0'0'30,"0"0"2,0 0-10,9 22-7,-33 1-4,22 29-2,-17 6-3,16 22-1,-14 4-2,10 13 0,0 0-2,2 0 0,3-2-1,-3-9-3,3 0-3,-15-32-18,19 4-9,-9-26-1,10-10-1</inkml:trace>
          <inkml:trace contextRef="#ctx0" brushRef="#br0" timeOffset="1783.1017">3604 588 12,'31'-4'33,"-2"4"-1,9 11 1,-16 2-16,25 26-8,-13-5-3,14 11-3,-5 1 0,2 3-3,1-4 0,-5-1-3,4-6-3,-16-20-10,7 3-17,-10-17 1,-2-4-2,-24 0 11</inkml:trace>
          <inkml:trace contextRef="#ctx0" brushRef="#br0" timeOffset="1990.1136">4162 593 5,'-24'11'31,"-3"8"1,-8 7-1,11 19-15,-24-6-6,14 19-3,-14-4-2,10 11-3,-5-5-1,-3-8-7,25 2-23,-13-20-2,15-6-2,19-28 0</inkml:trace>
          <inkml:trace contextRef="#ctx0" brushRef="#br0" timeOffset="2320.1327">4279 35 10,'48'-11'32,"7"15"0,-10 9 0,13 37-13,-32-3-8,17 35-4,-26 9-2,0 23-2,-19 2 0,-6 9-1,-13-4-2,-13-7 0,-4-6-3,-17-22-9,14-6-20,-16-26-2,9-16-1,0-23 0</inkml:trace>
          <inkml:trace contextRef="#ctx0" brushRef="#br0" timeOffset="3905.2233">5072 815 8,'0'0'32,"0"0"0,0 0-2,0 0-11,9-20-8,25 23-2,-8-12-5,20 7-1,-1-3-2,10 1-1,5 4-2,-7-11-5,14 22-6,-29-11-17,5 9-2,-19-1 0,-24-8 0</inkml:trace>
          <inkml:trace contextRef="#ctx0" brushRef="#br0" timeOffset="4057.2321">5213 998 6,'-29'13'31,"29"-13"0,0 0 1,22 15-15,9-28-7,31 11-5,7-9-4,6-8-17,9 6-14,-5-7-1,-8 1-3</inkml:trace>
        </inkml:traceGroup>
        <inkml:traceGroup>
          <inkml:annotationXML>
            <emma:emma xmlns:emma="http://www.w3.org/2003/04/emma" version="1.0">
              <emma:interpretation id="{C44B201E-F810-480D-8E28-5BF8110CC69F}" emma:medium="tactile" emma:mode="ink">
                <msink:context xmlns:msink="http://schemas.microsoft.com/ink/2010/main" type="inkWord" rotatedBoundingBox="8306,4265 9771,4224 9805,5427 8340,5468"/>
              </emma:interpretation>
              <emma:one-of disjunction-type="recognition" id="oneOf1">
                <emma:interpretation id="interp5" emma:lang="en-US" emma:confidence="0">
                  <emma:literal>a,</emma:literal>
                </emma:interpretation>
                <emma:interpretation id="interp6" emma:lang="en-US" emma:confidence="0">
                  <emma:literal>2,</emma:literal>
                </emma:interpretation>
                <emma:interpretation id="interp7" emma:lang="en-US" emma:confidence="0">
                  <emma:literal>21</emma:literal>
                </emma:interpretation>
                <emma:interpretation id="interp8" emma:lang="en-US" emma:confidence="0">
                  <emma:literal>an,</emma:literal>
                </emma:interpretation>
                <emma:interpretation id="interp9" emma:lang="en-US" emma:confidence="0">
                  <emma:literal>Z,</emma:literal>
                </emma:interpretation>
              </emma:one-of>
            </emma:emma>
          </inkml:annotationXML>
          <inkml:trace contextRef="#ctx0" brushRef="#br0" timeOffset="5264.3011">7483 302 35,'0'0'30,"28"-13"-2,-28 13-11,70-13-4,-25-2-5,39 11-2,5-14-3,19 8-2,2-5 0,2 2-2,-4 2 0,-12 0 0,-12 5-1,-25-3 0,-13 11 0,-25-2-1,-21 0 2,-2 20-1,-19-3 1,-13 0 1,-9 7 0,-5 6 1,-7 0 1,0 9 0,-5 0-1,5 6 2,-3-2-2,6 7 1,2-1-1,6 3 1,-1-7-1,11 0 0,6-10 0,4-3-1,9-6 1,15-26-2,-21 26 1,21-26-3,0 0-1,-22-32 0,27 10-4,-10-17 2,17 5-2,-12-16 1,17 9 1,-10-8 1,17 6 3,-9 6 2,6 5 2,3 8 2,-2-2 1,11 15 2,-11-6-1,18 17 1,-18-9-1,19 22 0,-17-6-1,11 16 0,-11 3-2,8 11 0,-9 2-1,4 10 0,-3 1 0,0 2-1,-3-7 1,-2 0-2,-2-8 1,-5-5-2,0-4 0,-12-28-6,24 30-19,-24-30-7,0 0-2,-2-23 0</inkml:trace>
          <inkml:trace contextRef="#ctx0" brushRef="#br0" timeOffset="5770.3301">8960 696 35,'0'0'33,"0"0"-1,0 50-10,-21-33-7,21 33-6,-20-9 0,16 25-4,-11-5-1,6 8-2,1-5 1,4 1-3,4-7 0,0-13-2,7 1-3,-7-46-17,5 28-13,-5-28 0,2-22-1</inkml:trace>
        </inkml:traceGroup>
        <inkml:traceGroup>
          <inkml:annotationXML>
            <emma:emma xmlns:emma="http://www.w3.org/2003/04/emma" version="1.0">
              <emma:interpretation id="{428AB189-35DA-4FCD-B3D9-C0891A70C527}" emma:medium="tactile" emma:mode="ink">
                <msink:context xmlns:msink="http://schemas.microsoft.com/ink/2010/main" type="inkWord" rotatedBoundingBox="10933,3572 21457,3279 21525,5691 11001,5984">
                  <msink:destinationLink direction="with" ref="{37871273-2F04-4B02-84A0-0621DBDE7596}"/>
                </msink:context>
              </emma:interpretation>
              <emma:one-of disjunction-type="recognition" id="oneOf2">
                <emma:interpretation id="interp10" emma:lang="en-US" emma:confidence="0">
                  <emma:literal>expo-ex-Ming</emma:literal>
                </emma:interpretation>
                <emma:interpretation id="interp11" emma:lang="en-US" emma:confidence="0">
                  <emma:literal>exp TX-Ms</emma:literal>
                </emma:interpretation>
                <emma:interpretation id="interp12" emma:lang="en-US" emma:confidence="0">
                  <emma:literal>exp It-ex-Ming</emma:literal>
                </emma:interpretation>
                <emma:interpretation id="interp13" emma:lang="en-US" emma:confidence="0">
                  <emma:literal>exp.-ex-Ming</emma:literal>
                </emma:interpretation>
                <emma:interpretation id="interp14" emma:lang="en-US" emma:confidence="0">
                  <emma:literal>exp St-ex-Ming</emma:literal>
                </emma:interpretation>
              </emma:one-of>
            </emma:emma>
          </inkml:annotationXML>
          <inkml:trace contextRef="#ctx0" brushRef="#br0" timeOffset="6597.3769">10172 791 23,'-29'2'32,"29"-2"-1,24-15-9,-5-15-8,41 6-4,-3-19-3,32 7-2,-3-16-3,8 2 0,-11-6 0,-4 4-1,-16-1 1,-18 3-2,-21 0 1,-19 7-1,-24 5 1,-15 10-1,-16 10 0,-8 10 0,-6 12 0,-1 13 0,-2 9 0,2 11 0,10 8 0,12 7 1,12 2 0,22 4 0,13-2 0,20 6 1,15-8-1,23-4 1,12-11-2,15-9 0,11-9-1,3-16-3,15 10-9,-27-33-21,11-1 0,-25-15-2,-10-3 0</inkml:trace>
          <inkml:trace contextRef="#ctx0" brushRef="#br0" timeOffset="8784.5025">11383 272 14,'0'0'29,"-5"-26"-1,-4 4-9,9 22-3,9-19-4,13 25-1,-22-6-3,22 11-1,-22-11-2,35 43 0,-15-13-2,13 18 1,3 1-2,10 7 0,4 9-1,3 0 1,4-5-1,0-4-1,-1-6 1,-9-12-2,-3-3-2,-18-20-4,12 2-24,-38-17-5,0 0 0,-12-32-1</inkml:trace>
          <inkml:trace contextRef="#ctx0" brushRef="#br0" timeOffset="9092.52">12035 263 9,'0'0'31,"-17"-24"1,17 24-3,-22 3-13,-11 1-3,18 32-2,-25-7-3,11 24-2,-21-1-3,4 19 0,-11 2 0,4 3-1,-2-3-1,2-4-1,10-6-1,2-14-4,29 9-13,-7-32-16,24-4-2,-5-22 0,31 0 0</inkml:trace>
          <inkml:trace contextRef="#ctx0" brushRef="#br0" timeOffset="9753.5574">12336 308 9,'36'-28'29,"2"2"1,-4-4-11,23 26-4,-21-15-2,22 27-2,-25-6-3,18 24-3,-20 0-1,2 17-1,-11 2 0,-5 9-1,-17-2 0,-10 4-1,-16-2 0,-15-4 1,-14-5-2,-7-6 0,-3-1-7,-19-16-25,24-3-1,-2-19-3,19-13 2</inkml:trace>
          <inkml:trace contextRef="#ctx0" brushRef="#br0" timeOffset="9428.5393">12346 392 3,'24'-17'32,"-24"17"1,2 26 1,-19-7-15,25 35-6,-23 0-3,20 26-2,-10 0-3,10 14-1,-3 1-1,13 2-2,2-4 0,2-7-2,2-10-3,-11-29-6,21 0-23,-24-27-1,-7-20-1,0 0 0</inkml:trace>
          <inkml:trace contextRef="#ctx0" brushRef="#br0" timeOffset="13112.75">13718-463 5,'0'0'15,"0"0"-1,21-4-4,-21 4-3,0 0-2,0 0 0,0 0 0,0 0 0,0 0 0,0 0 1,0 0-1,0 0 0,0 0 0,0 0-1,0 0 0,0 0-2,0 0 0,0 0 0,0 0-1,0 0 0,0 0-1,0 0 1,0 0 0,0 0 0,0 0-1,0 0 1,0 0 0,0 0-1,0 0 1,0 0-1,0 0 0,0 0 0,0 0 0,20-20 1,-20 20-1,0 0 0,0 0 0,0 0 0,0 0 0,0 0 0,0 0 0,0 0 1,0-19-1,0 19 0,0 0 1,0 0 0,0 0-1,0 0 1,0 0 0,0 0 0,0 0 0,0 0 0,0 0 0,0 0-1,0 0 1,0 0 0,-10-20 0,10 20 0,0 0 0,0 0 0,0 0 0,-24-23-1,24 23 1,-29-2 0,29 2-1,-36 6 1,36-6-1,-38 15 0,38-15 0,-36 32 0,27-10 1,-1 8-1,10 7 0,0 14 0,7 10 1,3 16-1,2 14 0,2 6 0,0 6 1,-6 3-2,-4-5 2,-8-8-1,-11-9 1,-9-17-1,-7-16 2,-10-14-1,-2-9 0,-9-15 0,1-9 0,4-10 0,6-3-1,7-6 1,10-4-1,15-1 0,14 1 0,14 0 0,9 3 1,16 1-1,6 5 0,5 5 0,2 3 0,-4 11-1,-7 6 1,-8 11 0,-9 12 0,-13 12 1,-11 13 0,-7 6 0,-3 12 1,-7 10-1,5 12 1,0 1-1,4 1 0,6-1-1,9-3 1,4-10-1,6-9 1,7-16-1,2-14-1,7-13-2,-7-28-8,29-3-22,-17-21-1,7-10-1,-11-18-1</inkml:trace>
          <inkml:trace contextRef="#ctx0" brushRef="#br0" timeOffset="13727.7852">14372 300 28,'0'0'32,"0"0"2,11-20-9,18 35-9,-29-15-5,53 5-5,-17-5-1,21 6-2,3-6-2,12 0 1,-3 0-2,3-4 0,-5 2-1,-9-7-3,-3 9-2,-31-19-10,7 19-18,-31 0 0,0 0 0,9-24 1</inkml:trace>
          <inkml:trace contextRef="#ctx0" brushRef="#br0" timeOffset="14184.8114">15578-293 7,'0'0'28,"0"0"0,0 0-7,0 0-4,-12 48-1,-16-27-2,25 37-2,-33-2-4,20 28-3,-16 0-1,13 18-2,0-1 0,10 0-1,6 1-1,10-10-1,15-10 0,7-19-3,26-1-10,-15-27-18,20-12-3,-10-23 0,8-11 2</inkml:trace>
          <inkml:trace contextRef="#ctx0" brushRef="#br0" timeOffset="14478.8278">15902-86 29,'0'0'33,"0"0"1,28 30-2,11 18-19,-13-7-5,22 19-3,0-6-1,14 10-2,-2-3-2,2-7-1,0-5-3,-14-23-8,10 2-21,-22-19-1,-5-7 0,-31-2-1</inkml:trace>
          <inkml:trace contextRef="#ctx0" brushRef="#br0" timeOffset="14696.8407">16330-11 30,'-43'48'33,"17"-9"0,-15-1-8,12 29-12,-26-15-5,17 21-2,-15-12-3,13-3-3,8 0-7,-6-19-25,24-7 0,14-32-2,0 24 1</inkml:trace>
          <inkml:trace contextRef="#ctx0" brushRef="#br0" timeOffset="14921.8532">16488 328 22,'38'-15'32,"-9"2"-1,5-2 0,16 8-20,-9-10-6,9 4-5,10 13-15,-12-9-15,-12 1-1,-8 1 0,-28 7 7</inkml:trace>
          <inkml:trace contextRef="#ctx0" brushRef="#br0" timeOffset="15193.8687">17319-95 28,'0'0'33,"-2"41"1,-1 7 0,-21-1-21,24 33-6,-14-3-2,12 16-1,-10-5-2,4 1-1,1-5-1,-2-13-4,16 2-9,-22-25-20,15-10-1,-7-18 0,7-20 0</inkml:trace>
          <inkml:trace contextRef="#ctx0" brushRef="#br0" timeOffset="15672.8962">17309-56 11,'0'0'32,"44"-21"1,-44 21-1,47 25-15,-42-5-6,24 29-3,-22-3-2,10 12-2,-10-2-2,7 6 0,1-8-2,-1-8 1,3-14-1,0-11-1,-17-21 1,36 9-1,-36-9 0,33-39-1,-16 5 0,-5-16 0,5-2 0,-10-4 1,0 5-1,-2 1 1,2 9 1,-2 9 0,-3 10 1,-2 22 1,0 0-1,24 13 2,-14 9-1,4 10 0,-2 0 0,5 7-1,-3 0 0,1 0 0,-1-5-1,0-4 0,5-4-3,-19-26-2,34 41-14,-34-41-14,0 0 0,0 0-2,26 15 4</inkml:trace>
          <inkml:trace contextRef="#ctx0" brushRef="#br0" timeOffset="15989.9146">18131 339 23,'-5'30'32,"10"-7"0,-5-23-10,7 61-5,-17-40-5,30 22-3,-20-15-3,11 7-2,-3-9-2,1-3-1,-9-23-2,15 24-2,-1-4-13,-14-20-17,0 0 0,-5-37-2,3 13 1</inkml:trace>
          <inkml:trace contextRef="#ctx0" brushRef="#br0" timeOffset="16500.9438">18270-286 4,'0'0'30,"21"13"2,8 8-3,-29-21-11,65 60-4,-39-17-3,29 37-2,-22 0-4,11 23 0,-16 3-3,-1 13 0,-15-3 0,-5-6-1,-12-15-1,-7-18 0,-2-8-5,-29-30-18,11-7-11,-8-27 0,4-12-1</inkml:trace>
          <inkml:trace contextRef="#ctx0" brushRef="#br0" timeOffset="17051.9754">18741-670 19,'12'-19'31,"-12"19"1,41-39-1,7 39-16,-22-17-6,32 19-3,-15-7-1,9 14-1,-11 4-1,0 9-2,-15 6 1,-9 8-3,-17 5 2,-12 7-2,-14-1 2,-10 2-2,-5-5 1,0-3 0,3-9 0,7-6 0,9-9 0,22-17 0,0 0 1,24 17-2,17-19 2,12-4-1,11-3-1,6 0 0,6 3 1,-4-3-3,5 14-4,-27-14-23,10 9-3,-17-4-1,-9-1-1</inkml:trace>
          <inkml:trace contextRef="#ctx0" brushRef="#br0" timeOffset="22900.3095">20626-582 6,'-17'-32'25,"5"13"-5,12 19-4,-50-31-3,23 34 0,-25-3-2,6 23-3,-23-5 1,11 27-3,-16-4 1,14 26-4,-4-1 1,16 25-3,12 2 1,24 10 0,9 0-1,23 3 0,18-9-1,17-7 0,12-12 0,7-11 0,3-20 0,-3-12 0,0-14 0,-11-12 0,-11-13-1,-13-14 1,-13-3-1,-17-11 1,-13 1 0,-13 1-1,-12 4 2,-9 7-1,-10 10 0,0 16 1,-5 8-1,5 15 1,8 11 0,9 11 0,12 14 0,14 10 1,12 6-1,14 10 1,8 3-1,5 2 0,2-2 0,-3-2 0,-7-16-1,-9-8 0,-14-13 1,-13-19-1,-16-20 0,-17-15 1,-20-19-1,-4-13 0,-9-9 1,-6-6-2,8 4-1,-5-9-10,31 22-21,0 5 0,24 16-2,3 7 0</inkml:trace>
        </inkml:traceGroup>
      </inkml:traceGroup>
    </inkml:traceGroup>
    <inkml:traceGroup>
      <inkml:annotationXML>
        <emma:emma xmlns:emma="http://www.w3.org/2003/04/emma" version="1.0">
          <emma:interpretation id="{92472007-412A-4829-93B9-00337CF659C6}" emma:medium="tactile" emma:mode="ink">
            <msink:context xmlns:msink="http://schemas.microsoft.com/ink/2010/main" type="paragraph" rotatedBoundingBox="16532,5697 19070,5254 19243,6241 16705,668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F3A42B19-7647-451E-BBD5-91608C623036}" emma:medium="tactile" emma:mode="ink">
              <msink:context xmlns:msink="http://schemas.microsoft.com/ink/2010/main" type="line" rotatedBoundingBox="16532,5697 19070,5254 19243,6241 16705,6685"/>
            </emma:interpretation>
          </emma:emma>
        </inkml:annotationXML>
        <inkml:traceGroup>
          <inkml:annotationXML>
            <emma:emma xmlns:emma="http://www.w3.org/2003/04/emma" version="1.0">
              <emma:interpretation id="{0F2BB2B0-F165-43B1-8531-2EBF0F6046CE}" emma:medium="tactile" emma:mode="ink">
                <msink:context xmlns:msink="http://schemas.microsoft.com/ink/2010/main" type="inkWord" rotatedBoundingBox="16532,5697 19070,5254 19243,6241 16705,6685"/>
              </emma:interpretation>
              <emma:one-of disjunction-type="recognition" id="oneOf3">
                <emma:interpretation id="interp15" emma:lang="en-US" emma:confidence="1">
                  <emma:literal>202</emma:literal>
                </emma:interpretation>
                <emma:interpretation id="interp16" emma:lang="en-US" emma:confidence="0">
                  <emma:literal>252</emma:literal>
                </emma:interpretation>
                <emma:interpretation id="interp17" emma:lang="en-US" emma:confidence="0">
                  <emma:literal>222</emma:literal>
                </emma:interpretation>
                <emma:interpretation id="interp18" emma:lang="en-US" emma:confidence="0">
                  <emma:literal>262</emma:literal>
                </emma:interpretation>
                <emma:interpretation id="interp19" emma:lang="en-US" emma:confidence="0">
                  <emma:literal>282</emma:literal>
                </emma:interpretation>
              </emma:one-of>
            </emma:emma>
          </inkml:annotationXML>
          <inkml:trace contextRef="#ctx0" brushRef="#br0" timeOffset="18580.0628">15954 1601 27,'0'0'29,"0"0"-2,31-23-8,5 27-4,-14-21-3,23 21-3,-11-13-3,16 16-2,-12-5-1,8 11-1,-13 4 0,-1 13-1,-16 9 1,-13 6-1,-20 7 0,-9 8 0,-13 1-1,-9 8 2,-11-5-1,-4-5 0,-1-8 0,6-5-1,10-12 2,5-6-2,12-9 2,31-19-3,-26 11 2,26-11-1,28-6 0,6 1 1,9-1-1,7-3 1,8 3-2,6 2 2,4-1-1,-1 3 1,-3 0 0,-2 0 0,-6 2-1,-4 0-1,-4 0 0,-17-7-5,17 14-20,-24-16-9,2 3 0,-14-16-1</inkml:trace>
          <inkml:trace contextRef="#ctx0" brushRef="#br0" timeOffset="19104.0927">16960 1925 21,'33'-5'33,"1"1"-1,14 13-5,-17-14-10,29 29-4,-24-9-5,12 22-2,-22-3-1,-2 14-3,-12 3 1,-12 3-2,-10-2 2,-9-3-3,-10-8 2,-7-8-2,-7-10 0,0-12 1,0-11-2,-5-11 1,5-8-1,0-11 0,7 0-3,0-11 2,17 0-2,-5-4 1,19 6-2,-2-4 0,19 10-2,-5-8 1,20 18 0,-11-12-2,23 18 1,-18-11 1,20 13 0,-12-7 1,9 9 2,-7-2 1,5 2 3,0 7 2,-5-5 1,12 11 0,-7-8 1,12 12 0,-10-8 0,17 8-1,-11-4-2,1-2-6,3 2-20,-12 2-6,-10-6 1,-26 4-1</inkml:trace>
          <inkml:trace contextRef="#ctx0" brushRef="#br0" timeOffset="19624.1224">17635 1500 28,'0'0'31,"24"-21"1,-12-1-10,26 24-7,-19-21-5,32 21-2,-18-15-2,18 17-2,-13-2-1,5 9-1,-9 6-1,-3 9 0,-10 7-1,-11 8 1,-15 4-1,-14 7 1,-10-3-1,-7 1 1,-2-7-1,2-4 0,2-11 0,8-7 0,26-21 1,0 0-1,26 11 0,15-20 0,14-4 0,10-2 0,7 2-1,2-4-2,5 17-12,-29-13-19,-2 5 0,-48 8-2,24-20 0</inkml:trace>
        </inkml:traceGroup>
      </inkml:traceGroup>
    </inkml:traceGroup>
    <inkml:traceGroup>
      <inkml:annotationXML>
        <emma:emma xmlns:emma="http://www.w3.org/2003/04/emma" version="1.0">
          <emma:interpretation id="{F0230107-8314-401B-B43E-A16D00F0A5E0}" emma:medium="tactile" emma:mode="ink">
            <msink:context xmlns:msink="http://schemas.microsoft.com/ink/2010/main" type="paragraph" rotatedBoundingBox="7364,7281 15810,6684 15925,8304 7478,89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5F503E7-A835-4F8D-8183-565BB4204EA7}" emma:medium="tactile" emma:mode="ink">
              <msink:context xmlns:msink="http://schemas.microsoft.com/ink/2010/main" type="line" rotatedBoundingBox="7364,7281 15810,6684 15925,8304 7478,8901"/>
            </emma:interpretation>
          </emma:emma>
        </inkml:annotationXML>
        <inkml:traceGroup>
          <inkml:annotationXML>
            <emma:emma xmlns:emma="http://www.w3.org/2003/04/emma" version="1.0">
              <emma:interpretation id="{AD941E83-8A41-4FA0-AD16-F58021A6CF92}" emma:medium="tactile" emma:mode="ink">
                <msink:context xmlns:msink="http://schemas.microsoft.com/ink/2010/main" type="inkWord" rotatedBoundingBox="7364,7281 15810,6684 15925,8304 7478,8901"/>
              </emma:interpretation>
              <emma:one-of disjunction-type="recognition" id="oneOf4">
                <emma:interpretation id="interp20" emma:lang="en-US" emma:confidence="0">
                  <emma:literal>Pie-psi-4x4-Miz</emma:literal>
                </emma:interpretation>
                <emma:interpretation id="interp21" emma:lang="en-US" emma:confidence="0">
                  <emma:literal>Preps-4x5-Miz</emma:literal>
                </emma:interpretation>
                <emma:interpretation id="interp22" emma:lang="en-US" emma:confidence="0">
                  <emma:literal>Pie-psi-4x5-Miz</emma:literal>
                </emma:interpretation>
                <emma:interpretation id="interp23" emma:lang="en-US" emma:confidence="0">
                  <emma:literal>Pie-psi-4x4-nip</emma:literal>
                </emma:interpretation>
                <emma:interpretation id="interp24" emma:lang="en-US" emma:confidence="0">
                  <emma:literal>Pie-psi-4x5-nip</emma:literal>
                </emma:interpretation>
              </emma:one-of>
            </emma:emma>
          </inkml:annotationXML>
          <inkml:trace contextRef="#ctx0" brushRef="#br0" timeOffset="29220.6711">6587 3593 10,'0'0'27,"0"0"-1,0 0-6,-24-26-6,24 26-3,0 0-2,27-13 0,-27 13-3,31-15-1,-31 15-1,55-18 0,-22 8-1,15 5 0,7-3-1,8 3-1,4 3 0,12 0 0,-5 2 0,0 0 0,-9 2-1,-8-2 1,-16 5-1,-12-5 0,-29 0 0,0 0 0,0 0-1,-46 10 0,8-8 1,0-2-1,-3 3 1,0-1-1,8 0 2,1 0-2,11 5 2,21-7-1,-29 15 1,29-15-1,-21 30 2,11-9-1,0 5 1,3 9-1,-5-3 1,5 11 0,-2 2-1,1 3 1,1-3-1,0 0 0,2-6-1,0-4 1,-2-7-1,2-3 1,5-25-1,-12 33 0,12-33 0,0 0-1,-23 17 1,23-17-2,0 0 0,-22-2-2,22 2-1,-12-24-6,12 24-9,5-32-14,4 6 1,-9-11 0,12 3 5</inkml:trace>
          <inkml:trace contextRef="#ctx0" brushRef="#br0" timeOffset="29484.6864">6961 3638 23,'0'0'30,"0"0"0,12-28-7,9 34-7,-21-6-3,24 11-3,-24-11-4,31 34 0,-16-10-2,9 13-1,-8 2-1,6 8 1,-8 0-2,6 3 0,-4-7 0,1-6-1,0-7 0,-3-9-1,-14-21-2,24 18-5,2-12-21,-26-6-5,10-21-1,-15-1 0</inkml:trace>
          <inkml:trace contextRef="#ctx0" brushRef="#br0" timeOffset="29774.7031">7471 3911 20,'0'0'34,"-5"39"-1,-5-13 1,13 24-16,-27-12-5,26 27-5,-16-7-2,9 7-2,-4-5-2,4-4-2,2-6-1,3-22-4,24 6-20,-24-34-9,31-4-1,-16-24 0</inkml:trace>
          <inkml:trace contextRef="#ctx0" brushRef="#br0" timeOffset="30340.7354">7995 4181 31,'29'-13'31,"4"-9"0,13 5-12,-17-24-6,28 17-4,-16-23-3,14 13-2,-14-16 0,2 0-3,-10-3 0,-4 1 0,-15 0-1,-6 5 0,-13 4 1,-7 4-1,-7 13 0,-10 9-1,-5 10 1,-4 7 0,0 9 1,2 12-1,0 5 1,7 11 1,5 0 0,17 10 1,5 3-1,21 3 1,5-1-1,14 0 0,5-9-1,12-2 0,-2-7-1,-3-12-1,5-3-4,-19-25-11,12 8-18,-22-13 1,1-4-2,-22-11 0</inkml:trace>
          <inkml:trace contextRef="#ctx0" brushRef="#br0" timeOffset="30589.7497">8666 3694 34,'26'2'32,"-2"0"2,9 7-2,-33-9-20,60 26-3,-33-9-4,13 11-1,-9-2-2,1 0-1,-4 2-1,-6-9-3,7 11-5,-29-30-17,28 15-8,-28-15 0,27-11-1</inkml:trace>
          <inkml:trace contextRef="#ctx0" brushRef="#br0" timeOffset="30828.7633">9111 3621 25,'0'0'32,"-29"-3"2,29 3-1,-45 3-16,35 20-5,-21-3-4,12 14-2,-15 5-3,3 10 0,-2 3-2,2 2 0,-1 2-2,1-6-1,17 10-7,-12-30-20,26 3-6,0-33 0,0 0 0</inkml:trace>
          <inkml:trace contextRef="#ctx0" brushRef="#br0" timeOffset="31436.7981">9202 3741 18,'7'-34'29,"10"1"2,12 5 0,21 13-19,-9-8-3,26 16-1,-12-4-2,12 16-1,-12 1-1,2 16-1,-18 6-2,-8 11 1,-17 1-2,-14 10 2,-19 2-1,-15 2 0,-18-9-1,-3-4 1,-8-5-3,-4-16-4,20 4-22,-11-22-4,20-4-2,7-14 0</inkml:trace>
          <inkml:trace contextRef="#ctx0" brushRef="#br0" timeOffset="31130.7806">9307 3707 28,'0'0'33,"10"32"1,-15-8 0,12 19-19,-21-4-5,21 19-3,-12 2-2,8 13-2,-3 1-1,4 1-1,1-2-3,-2-10-1,16 8-13,-22-26-17,8-6-1,-5-39 0,-7 26-1</inkml:trace>
          <inkml:trace contextRef="#ctx0" brushRef="#br0" timeOffset="32255.845">10543 3026 19,'-7'-26'31,"-3"4"0,-2 3 0,-17-5-16,29 24-7,-36-4-3,15 13-1,-13 4-2,6 8 0,-8 7-1,5 9 0,4 4-1,8 6 0,10 5 0,6 2 1,13 0 0,6-1 0,6 1 0,7 0 0,-3-6 0,3-5-1,-12-5 2,-5-3-2,-10-9 0,-7-3 0,5-23 0,-38 24 0,2-19 0,-5-5 1,-4-5-1,-1-6 0,1-2 0,6-2 0,8-4 0,31 19 0,-24-37 0,32 18 0,15 4 0,9 6 0,6 5 0,5 6-1,0 11 1,0 6 0,-9 12 1,-6 14-1,-13 9 1,-6 15 0,-11 8 0,0 12 1,-10 3-1,0 5 1,2-4-2,1-7 2,4-8-2,2-16 0,11-12-1,-1-18-2,21-2-16,-28-30-14,48 0 0,-21-17-2,9-7 0</inkml:trace>
          <inkml:trace contextRef="#ctx0" brushRef="#br0" timeOffset="34173.9547">10866 3571 4,'0'0'27,"0"0"2,22 2-6,-22-2-5,24-4-3,-24 4-2,31 0-4,-31 0-1,45 0-2,-18-2-2,18 6-1,-4-4 0,16 0-1,-2 0-1,3-2 0,-1-2-1,-4 1 0,-3 1-1,-12-2-2,-4 6-2,-34-2-7,24-13-21,-24 13 0,0 0-1,-36-11 2</inkml:trace>
          <inkml:trace contextRef="#ctx0" brushRef="#br0" timeOffset="34532.9752">11793 3138 18,'0'0'29,"24"-4"2,-24 4-7,14 21-7,-14-21-3,-17 56-4,-11-19-2,11 23-1,-14 3-2,9 12-1,-4-2-1,7 9-1,7-6 0,7-1-1,17-6-1,5-15-2,11-2-3,-11-29-12,21 3-17,-6-22-1,6-4 0,-9-17 0</inkml:trace>
          <inkml:trace contextRef="#ctx0" brushRef="#br0" timeOffset="34833.9922">12135 3334 26,'0'-22'31,"0"22"2,0 0-6,31 28-11,-31-28-4,31 56-4,-9-21-1,11 14-3,-1-3 0,8 3-3,1-1 1,-3-7-3,3-5-3,-17-18-5,17 1-24,-41-19 0,36 2-2,-36-2 0</inkml:trace>
          <inkml:trace contextRef="#ctx0" brushRef="#br0" timeOffset="35074.0062">12509 3351 24,'0'0'32,"-48"20"1,19 8-9,-21-5-9,23 25-4,-23-12-3,14 18-2,-9-9-2,6 3-3,8-1-5,-2-19-15,21 0-13,12-28 0,-7 22-2,7-22 1</inkml:trace>
          <inkml:trace contextRef="#ctx0" brushRef="#br0" timeOffset="35322.0199">12662 3601 38,'0'0'30,"41"7"0,-17-10-9,-1-9-14,21 3-4,-4 5-9,-6-7-21,-1 0-3,-2-2 1,-31 13-2</inkml:trace>
          <inkml:trace contextRef="#ctx0" brushRef="#br0" timeOffset="35616.0368">13184 3340 18,'0'0'32,"0"0"0,12 20 2,-12-20-18,-7 47-5,-5-12-3,14 16-3,-16-1 0,9 10-2,-9 1-1,4-1-2,5 0-5,-16-25-10,13 6-18,-6-15-1,5-7 0,9-19 0</inkml:trace>
          <inkml:trace contextRef="#ctx0" brushRef="#br0" timeOffset="36096.0645">13134 3269 37,'19'-26'32,"-19"26"-1,31 0-11,-31 0-9,36 24-3,-19-4-3,6 16 0,-13 1 0,7 10-3,-8-2 1,3 1-2,0-7 0,0-7 0,3-8 0,-15-24-2,36 19-1,-15-30 0,3-2-2,-5-17 1,8 2-2,-13-15 2,8 4-2,-15-6 3,2 6-1,-9 2 2,0 9 1,0 5 1,0 23 1,-2-22 1,2 22 0,0 0 0,9 22 1,6-1-1,-6 1 0,8 8-1,-5-4 0,7 2 0,-7-4 0,0-3-2,-2 1 0,-10-22-6,24 26-20,-24-26-7,0 0 0,0 0-2</inkml:trace>
          <inkml:trace contextRef="#ctx0" brushRef="#br0" timeOffset="36373.0805">13852 3638 27,'2'28'32,"-6"4"1,11 16-13,-19-14-3,24 20-5,-24-15-4,17 6-3,-13-13-3,6-4-2,9 2-8,-7-30-22,0 0-2,0 0-1,-17-21-1</inkml:trace>
          <inkml:trace contextRef="#ctx0" brushRef="#br0" timeOffset="36911.1108">14144 3170 30,'26'11'33,"-26"-11"-1,51 45-8,-44-23-9,24 29-4,-24-3-3,12 19-4,-14-5 0,0 5-2,-5-5-1,-5-3-1,-4-3-3,-18-24-12,10 0-19,-11-14 1,4-10-1,-10-12-1</inkml:trace>
          <inkml:trace contextRef="#ctx0" brushRef="#br0" timeOffset="37408.1392">14328 2830 8,'17'-28'28,"-17"28"1,27-18-6,-27 18-9,40-17-3,-40 17-2,48-4-2,-48 4-1,48 13-2,-48-13-2,43 43 0,-29-9-2,-4 9 2,-10 5-2,-2 6 1,-8-3-1,-2-1 1,-2-7 0,2-2-1,2-13 1,5-4-1,5-24 1,0 0-1,36 11 1,-2-20-1,11-4 1,8-2-1,4-2 1,3 2-2,0 4 0,-7 0-3,4 18-12,-26-10-17,-4 10 1,-27-7-1,0 0 1</inkml:trace>
        </inkml:traceGroup>
      </inkml:traceGroup>
    </inkml:traceGroup>
    <inkml:traceGroup>
      <inkml:annotationXML>
        <emma:emma xmlns:emma="http://www.w3.org/2003/04/emma" version="1.0">
          <emma:interpretation id="{CC90253F-96A3-421F-8106-976997EC749F}" emma:medium="tactile" emma:mode="ink">
            <msink:context xmlns:msink="http://schemas.microsoft.com/ink/2010/main" type="paragraph" rotatedBoundingBox="12650,7228 25339,6352 25607,10225 12917,1110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03A1E0F-3C34-4FB5-9B21-620BF3B95D2B}" emma:medium="tactile" emma:mode="ink">
              <msink:context xmlns:msink="http://schemas.microsoft.com/ink/2010/main" type="line" rotatedBoundingBox="12650,7228 25339,6352 25607,10225 12917,11101"/>
            </emma:interpretation>
          </emma:emma>
        </inkml:annotationXML>
        <inkml:traceGroup>
          <inkml:annotationXML>
            <emma:emma xmlns:emma="http://www.w3.org/2003/04/emma" version="1.0">
              <emma:interpretation id="{EC70C55A-5AB8-4D16-A790-A41C42367A57}" emma:medium="tactile" emma:mode="ink">
                <msink:context xmlns:msink="http://schemas.microsoft.com/ink/2010/main" type="inkWord" rotatedBoundingBox="12650,7228 25339,6352 25607,10225 12917,11101"/>
              </emma:interpretation>
              <emma:one-of disjunction-type="recognition" id="oneOf5">
                <emma:interpretation id="interp25" emma:lang="en-US" emma:confidence="0">
                  <emma:literal>To-baa-inexplicitness</emma:literal>
                </emma:interpretation>
                <emma:interpretation id="interp26" emma:lang="en-US" emma:confidence="0">
                  <emma:literal>Totter-inexplicitness</emma:literal>
                </emma:interpretation>
                <emma:interpretation id="interp27" emma:lang="en-US" emma:confidence="0">
                  <emma:literal>To-baa-inexplicitness)</emma:literal>
                </emma:interpretation>
                <emma:interpretation id="interp28" emma:lang="en-US" emma:confidence="0">
                  <emma:literal>To-baa-inexplicit</emma:literal>
                </emma:interpretation>
                <emma:interpretation id="interp29" emma:lang="en-US" emma:confidence="0">
                  <emma:literal>To-baa-inexplicit)</emma:literal>
                </emma:interpretation>
              </emma:one-of>
            </emma:emma>
          </inkml:annotationXML>
          <inkml:trace contextRef="#ctx0" brushRef="#br0" timeOffset="48419.769">19790 4181 1,'0'0'25,"22"-11"3,-22 11 1,28-32-15,11 25-1,-15-21-3,21 13-1,-11-15-3,11 8-1,-7-12-2,3 4-1,-12-7-1,0 1 0,-10-1-1,-7 0 1,-10-2-1,-7 7 0,-7 4 1,-4 4-1,-6 5 0,-2 6 0,-2 7 0,-1 6 0,-1 6 1,1 5-1,1 2 1,7 6 0,0 1 0,7 5 1,2 1 0,8 7 0,4-3-1,8 9 1,2-1 0,7 3-1,5 0 0,7 2 0,0-2 0,5-6-1,2-3-1,-4-12-2,14 5-6,-24-22-21,16-1-3,-13-15 0,1-4-1</inkml:trace>
          <inkml:trace contextRef="#ctx0" brushRef="#br0" timeOffset="48899.7964">20755 3752 38,'0'0'33,"-43"19"0,19 1 0,-22-7-22,27 21-4,-14-4-3,11 11-1,-4-4-1,4 0-3,10 6-5,-16-15-22,20 2-4,8-30-1,-7 24-1</inkml:trace>
          <inkml:trace contextRef="#ctx0" brushRef="#br0" timeOffset="48678.7842">20458 3765 24,'0'0'33,"29"-7"0,-29 7 0,50 16-16,-50-16-6,58 25-3,-32-10-4,12 14 0,-7-4-3,1 6 0,-4 3-3,-6-12-3,11 12-9,-33-34-18,22 26-2,-22-26 1,0 0-1</inkml:trace>
          <inkml:trace contextRef="#ctx0" brushRef="#br0" timeOffset="49516.8322">20994 3694 1,'0'0'24,"48"-33"6,-14 23 1,-8-8-13,27 23-3,-22-12-4,17 22-2,-24-6-2,5 17-2,-20 2-3,-6 11 0,-15 2-1,-8 4 0,-15 2 0,-4-4-1,-6 1-3,-15-23-21,17 5-9,-8-17 1,18-9-2</inkml:trace>
          <inkml:trace contextRef="#ctx0" brushRef="#br0" timeOffset="49216.815">20980 3761 16,'0'0'32,"2"30"1,-2-2 0,-7-7-14,14 33-7,-16-4-5,16 19-1,-7 0-3,10 4-1,-3 0-2,2-8-1,3 2-8,-19-24-20,14-7-4,-7-36 0,-7 24-1</inkml:trace>
          <inkml:trace contextRef="#ctx0" brushRef="#br0" timeOffset="56408.226">21844 3052 23,'-16'-26'26,"16"26"-4,-22-13-6,-4 2-4,26 11-2,-43 2-2,43-2-2,-46 15-1,46-15-1,-52 26-1,30-4-1,-7-5 0,8 7 0,-3-3-2,7 5 1,3 0 0,4 4-1,10 0 0,2 3 1,6 1-1,4 1 0,2 6 1,0-1-1,-2 1 0,3 5 0,-13-3 0,-2 0 1,-9-2-1,-8-2 0,-7-7 0,-5-6 0,-4-5 1,-6-6-1,3-6 0,5-5 1,2-6-1,8-2 0,21 4 1,-22-20-1,22 20 0,10-21 0,-10 21 0,43-15-1,-12 11 1,0 6 0,3 4 0,2 9 0,-8 9 0,-1 8 0,-8 9 1,-2 11 0,-15 13 0,1 10 1,-6 7 0,-4 6 0,-5-2-1,2 3 1,-6-7-1,-1-3 1,5-12-2,0-6 1,2-14 0,1-6-1,6-2-1,-1-18-1,16 7-4,-12-28-21,0 0-5,28-4-2,3-7 0</inkml:trace>
          <inkml:trace contextRef="#ctx0" brushRef="#br0" timeOffset="56896.2543">21943 3642 15,'0'0'29,"0"0"1,0 0-8,0 0-6,0 0-4,43 19-3,-43-19-2,52 3-2,-23-3-3,7 2 0,-2 0-1,2-2-1,-8 0 0,-6-4-2,2 6-6,-24-2-8,0 0-15,0-20 0,0 20-2,-24-13 5</inkml:trace>
          <inkml:trace contextRef="#ctx0" brushRef="#br0" timeOffset="62032.548">22261 4487 3,'0'0'13,"0"0"-2,0 0-2,0 0 0,-21-7-2,21 7 1,0 0-1,0 0 0,0 0 1,0 0-1,-24-23 0,24 23 0,0 0-1,0 0 0,-27-11-1,27 11 0,0 0-1,-21 6 0,21-6-1,0 0 0,-31 3 0,31-3-1,0 0 0,0 0 0,0 0 0,0 0-1,0 0 1,36 19-1,-3-21 1,17 2-1,13-7-1,13 5 1,10-4-1,13-1 1,8 3-1,3 0 0,5-1 0,-4 3 0,-4 0 0,-6 0 0,-8 0 0,-9 0 0,-12-3 0,-7 1 1,-18 2-1,-11-3 0,-9 1 0,-27 4 0,0 0 1,0 0-2,0 0 1,-24 0-3,24 0-2,-41 7-10,41-7-17,-26 17-1,26-17 1,0 0-2</inkml:trace>
          <inkml:trace contextRef="#ctx0" brushRef="#br0" timeOffset="63228.6165">22254 4860 14,'-24'-18'27,"24"18"1,-10-19-7,10 19-4,0 0-6,36-17-2,-36 17-3,46-20-1,-15 10-1,14 7-1,-4-3-1,7 6 0,-10-2 0,1 8-1,-13 3 0,-4 12 0,-18 3 1,-8 9-2,-16 1 2,-6 7-1,-10 0 2,-2 2-3,0-6 3,-1-5-3,6-8 1,6-5 0,27-19 0,-24 24-1,24-24 1,0 0-1,29 2 0,0-6 0,4-3-1,6-4 1,4 3-1,-2-7-3,6 12-3,-23-16-15,12 15-12,-36 4 1,36-13-2</inkml:trace>
          <inkml:trace contextRef="#ctx0" brushRef="#br0" timeOffset="57256.2746">22565 3360 2,'0'0'30,"0"0"0,0 0 2,0 0-12,-2 32-5,-20-17-2,15 26-3,-19-9-3,11 18-2,-9 2-2,8 6-1,-1 0-1,5 5 0,2-7-1,10-7 0,5 1-2,-5-20-4,26 11-16,-26-41-11,34 30-2,-34-30 1</inkml:trace>
          <inkml:trace contextRef="#ctx0" brushRef="#br0" timeOffset="57828.3076">22972 3472 10,'0'0'31,"-40"11"-1,11-5 1,14 22-13,-28-15-6,27 24-4,-23-9-2,15 13-3,-7-5-1,10 3-1,2 2-4,-5-17-10,16 6-19,8-30 1,8 26-2,-8-26 0</inkml:trace>
          <inkml:trace contextRef="#ctx0" brushRef="#br0" timeOffset="57592.2937">22683 3489 30,'0'-19'33,"0"19"0,0 0-5,21 23-13,-21-23-6,22 35-2,-10-16-3,12 11-1,-1-2-2,6 5 0,2-7-2,-2-5 0,5 1-3,-34-22-4,52 26-11,-52-26-13,31-3-1,-31 3 0,10-25 1</inkml:trace>
          <inkml:trace contextRef="#ctx0" brushRef="#br0" timeOffset="63828.6508">22927 4911 5,'28'-23'30,"-28"23"2,39 4-5,-39-4-8,43 13-5,-43-13-3,36 30-3,-36-30-2,21 52-3,-21-22-1,0 7 0,-7-1-1,-7 1 0,-8-5 0,1-2-1,-6-6 0,-1-7 1,-3-8-1,4-3 0,1-10 1,4-2-1,22 6 0,-28-31 0,18 12 0,8-2 0,-1-1 1,6-4-2,1 2 1,4-1 0,1-1 0,3 2 0,7 2 0,0 1-1,8 1 0,4 1 2,0 0-2,3 1 1,9 6 0,0 1 0,0 2-1,-5 1 0,5 8-1,-19-7-5,19 24-8,-43-17-18,24 7 0,-24-7-1,0 0 1</inkml:trace>
          <inkml:trace contextRef="#ctx0" brushRef="#br0" timeOffset="58148.3256">23085 3642 10,'-24'0'31,"24"0"-1,0 0 0,0 0-14,0 0-6,29-6-3,-29 6-3,52-9-1,-18 5-2,-3-3-2,14 12-7,-45-5-16,51-13-6,-27 6-1,-24 7 0</inkml:trace>
          <inkml:trace contextRef="#ctx0" brushRef="#br0" timeOffset="64316.6785">23339 4672 25,'0'0'27,"26"-17"-4,-26 17-6,29-7-3,-29 7-3,31-6-1,-31 6-4,41 0-1,-41 0-2,35 11 0,-35-11-1,27 23 0,-25-3-1,-2 4 0,-9-1 1,-3 5-1,-5 0 1,2 5-1,-1-10 1,4 3-2,12-26 2,-10 33-2,10-33 2,24 15-2,-2-18 0,9-5 1,5-5-2,4-2 1,6 4-4,-13-13-5,13 14-22,-20-10-2,-2 9 0,-24 11-1</inkml:trace>
          <inkml:trace contextRef="#ctx0" brushRef="#br0" timeOffset="58448.343">23518 3345 13,'0'0'30,"0"0"0,7 34-5,-19-12-9,20 25-2,-25-8-2,17 23-3,-19-8-4,11 13-3,-8-4-1,1-1 0,1-10-2,-3-9-1,12 2-8,-19-21-19,15-3-3,9-21 0,0 0-1</inkml:trace>
          <inkml:trace contextRef="#ctx0" brushRef="#br0" timeOffset="58932.3708">23463 3437 1,'0'0'25,"0"0"4,17-21 0,-17 21-10,0 0-5,43 47-2,-43-47-1,17 58-3,-20-23-3,13 10-1,-8-2-3,5 3 1,-2-10-1,0-6-1,2-6 1,-7-24-1,24 28-1,-24-28 1,29 0-2,-29 0 1,26-28-1,-14 0-1,3 0 1,-8-9 0,0 1 0,-5-5 0,1 6 1,-6 1 1,3 6 0,3 6 1,-3 22 1,0 0 0,0 0 0,14 20-1,-7-1 1,5 13 0,-2-1 0,2 7-2,-3-5 0,-1-5-2,4 13-9,-17-20-20,10 3-1,-5-24-1,0 0-1</inkml:trace>
          <inkml:trace contextRef="#ctx0" brushRef="#br0" timeOffset="59328.393">23837 3728 1,'0'0'14,"0"0"13,0 0 0,38 0-12,-38 0-2,29 2-3,-29-2-1,26 9-3,-26-9-2,17 19-1,-17-19-1,0 37 0,-12-15 0,2 8 0,-14 0 1,10 7-1,-10-5 1,10 5-1,-3-9 0,10 0 0,7-28-1,4 30 0,-4-30 0,39 11-1,-10-9 0,2-13-1,7 4-3,-9-14-5,16 17-11,-16-16-12,-5 1 0,-12-7 0</inkml:trace>
          <inkml:trace contextRef="#ctx0" brushRef="#br0" timeOffset="69808.9924">24548 3465 10,'0'0'9,"0"0"-2,0 0 0,0 0 0,0 0-2,0 0 0,0 0-1,-22-10-1,22 10 0,0 0 0,0 0 1,0 0 0,0 0 0,0 0 1,-24 6 0,24-6 1,0 0 0,0 0-1,-21 4 0,21-4 0,0 0-1,0 0-1,-19 20 1,19-20-1,-8 21 0,8-21-1,-9 28 1,9-4-1,-7-5 0,7 9 0,-3 0-1,6 5 0,-3 1 0,4 7 0,-1 4-1,-1 3 1,3 1-1,0 1 0,-3 2 0,3-3 1,0 1-1,0-7 0,2-4 0,0-7 0,3-4 0,1-4 1,-11-24-1,22 26 0,-22-26 0,24 10 0,-24-10 0,0 0 0,22-6 0,-22 6 0,0 0 0,-3-28 0,3 28 0,-19-30 0,19 30 0,-26-28 0,26 28 0,-31-22 0,31 22 0,-29-6 0,29 6 0,-27 6-1,27-6 1,-24 20 1,24-20-2,-21 32 1,11-11 0,3 3 0,-2 2 0,1 4 1,6 3-2,0 3 1,4 1 0,3 2 1,2-3-1,5 1 0,0-5 0,0-2 0,0-8 0,0-3 0,-12-19 0,12 24 0,-12-24 0,0 0 0,0 0 0,-5 24 0,5-24 0,0 0 0,-22 28 1,22-28-1,-19 43 1,7-13-2,3 7 2,-3 1-1,2 6 1,3-1-1,2 2 1,0-2-1,1-9 0,-1-3 1,0-8-1,-4-3 1,9-20-1,-27 19 1,6-21-1,-6-4 1,-1-3-1,-6-6-2,10 13-8,-14-11-21,16 6-3,-4-4 1,26 11-3</inkml:trace>
          <inkml:trace contextRef="#ctx0" brushRef="#br0" timeOffset="59774.4189">24047 3250 19,'29'-15'30,"-29"15"0,46 17-6,-46-17-7,45 45-3,-35-15-4,16 27-3,-21-1-2,7 15-2,-10 0-1,-2 6 0,-5 1-2,-2-5 1,-7-8-3,-5-18-1,11 11-15,-13-30-14,2-4-2,-8-22 0,6-8-1</inkml:trace>
          <inkml:trace contextRef="#ctx0" brushRef="#br0" timeOffset="60364.4527">24088 2802 28,'0'0'27,"31"-28"-6,0 28-4,-16-22-4,18 24-2,-33-2-2,48-13-3,-26 13-2,4 9 0,-26-9-2,31 32 0,-21-6-1,-8 6 0,-7 3 0,-7 4 0,-7-5-1,-2 3 0,-3-7 1,0-4-1,2-9 0,22-17 0,-26 22 1,26-22-1,0 0 0,0 0 1,45 8-1,-14-10 0,8 2 1,4-2-2,7 4-1,-12-11-7,15 9-21,-17-4-2,-10 2 1,-4-2-3</inkml:trace>
          <inkml:trace contextRef="#ctx0" brushRef="#br0" timeOffset="66901.8266">24526 3373 9,'0'0'5,"0"0"0,0 0 0,0 0-1,0 0 0,0 0-1,-21-11-2,21 11 1,0 0-2,0 0 1,0 0 0,0 0 1,-7 19-1,7-19 1,0 0 1,0 0 0,0 0 1,0 0 0,0 0-1,0 0 0,0 0 0,0 0-1,0 0 0,0 0 0,0 0 0,0 0-1,0 0 1,-24-10-1,24 10 1,0 0 0,0 0 0,0 0 1,0 0 1,0 0-1,0 0 0,0 0 1,0 0 0,0 0 0,0 0-1,0 0 0,0 0-1,0 0 0,0 0 0,-22 2-1,22-2 1,0 0-1,0 0 0,0 0 1,0 0-1,0 0 0,0 0-1,0 0 1,0 0 0,0 0-1,0 0 1,0 0-1,0 0 0,0 0 1,0 0-1,0 0 0,0 0 0,0 0 0,0 0 0,0 0 0,0 0 0,0 0 1,0 0-1,0 0-1,0 0-2,29 17-4,-29-17-7,0 0-14,0 0-2,0 0 1,0 0 5</inkml:trace>
          <inkml:trace contextRef="#ctx0" brushRef="#br0" timeOffset="46404.6542">19139 3392 45,'29'2'34,"2"0"-1,12 24-10,-12-8-9,29 29-5,-20 3-2,13 21-3,-15 8 0,1 18-2,-18 7-1,-9 1 0,-9 12-9,-37-27-21,8 3-5,-24-26-2,-3-13 0</inkml:trace>
          <inkml:trace contextRef="#ctx0" brushRef="#br0" timeOffset="52872.0237">15322 2946 15,'0'0'21,"0"0"-1,5-24-5,-5 24-2,0 0-3,0 0-2,0 0-1,0 0-1,-22-8 0,22 8-2,-24 4 0,24-4-1,-33 15 0,16 5 0,-12-3 0,8 13-1,-10 2 0,7 11 0,-3 7 0,11 6-1,-1 4 0,12 9 0,7 0 0,8 0 0,9 0 1,3-4-1,2-9 0,2-2-1,-2-9 2,-5-8-2,-4-12 0,-4-5 0,-11-20 0,5 21 1,-5-21-1,0 0 0,-24-4 0,24 4 1,-24-13-1,24 13 0,-26-15 0,26 15 0,-26-11 0,26 11 0,-24-6 0,24 6 0,-24 4 0,24-4 0,-31 13 0,31-13 0,-34 22 0,34-22 0,-38 36-1,21-14 1,0 6 0,3 2 0,4 4 0,6 5 0,4 2-1,4 2 1,8-2 0,8 4 0,3-4 0,4 0 0,4 0 0,0-2 0,0-4 0,-2 3-1,-5-3 1,-5-1 1,-7 1-1,-5 1 0,-7-3 0,-5-1 0,-7-2 0,-4-4 0,-3-2 0,-5-7 1,-3-2-1,-2-6 0,1-5 1,-3-4-1,0-2 1,4-2-1,1-3 1,4 3-1,22 4-1,-33-11-5,33 11-22,0 0-5,-15 22 0,15-22-3</inkml:trace>
          <inkml:trace contextRef="#ctx0" brushRef="#br0" timeOffset="41220.3577">12169 4881 22,'-22'5'18,"22"-5"-2,-26 4-1,26-4-3,-27 2 0,27-2-2,-21 0-1,21 0-1,0 0-2,-29-9 0,29 9-2,0 0 0,0 0 0,22-17-1,2 13-1,9-9 0,8 6 0,7-6-1,9 9 1,3-2-2,-2 8 1,-6 6 1,-6 10-1,-13 8 1,-14 6-1,-16 7 1,-13 8-1,-16 3 1,-10 4-1,-7-3 0,-10-1 0,0-7-1,1-6 1,2-7-1,9-7 1,7-5-1,6-8 1,28-10-1,-27 5 0,27-5 0,0 0 0,36-13 0,-2 2 0,9 0 0,9-2 1,13 0-1,2 1 0,5 1-1,-5 2 0,-2 3-1,-15-5-2,-2 17-5,-48-6-10,36-8-15,-36 8 0,0 0 0,0 0 0</inkml:trace>
          <inkml:trace contextRef="#ctx0" brushRef="#br0" timeOffset="38844.2213">11965 4409 3,'0'0'17,"0"0"1,0 0-3,-24 5-1,24-5-2,0 0-1,-31-7 0,31 7-1,0 0-1,0 0-2,0 0-1,29 13-1,-8-15-2,15 8 1,3-8-1,18 4-1,10-2-1,14 0 0,15-4 0,10 2 0,11-5-1,5 3 1,10-2-1,-3-1 0,0 1 0,-4-3 0,-8 3 0,-4-1 0,-8-1 0,-7 1 0,-9-2 0,-10 3 0,-7-3 1,-10 3-1,-7-1 0,-10 1 0,-11 2 0,-5 2 0,-29 2 0,28-5 1,-28 5-1,0 0 0,0 0 0,0 0 1,0 0-1,0 0 0,0 0-1,0 0 1,0 0-3,0 0-5,0 0-24,0 0 0,0 0-1,-21 9-1</inkml:trace>
          <inkml:trace contextRef="#ctx0" brushRef="#br0" timeOffset="41716.3861">13071 5006 26,'22'-2'31,"7"0"1,2 13-6,-10-11-9,25 23-5,-22-10-3,9 20-3,-21-3-2,7 11-1,-19 2-1,0 4-1,-7-1 0,-5-3 0,-9-5 0,-1-5-1,-4-10 1,-1-3-1,-1-9 0,-1-9 0,0-9 1,1-6-1,4-2 0,0-6-1,2-3 1,5-8 0,5-1 0,5 1 0,5-2 0,7 3-1,7 1 2,4 2-2,8 4 1,3 1 0,11 3 0,3 3 0,4 2 0,-2 2 0,0 2 0,-2 3-2,-3 6-2,-14-11-7,12 15-21,-36-2-1,31-2-1,-31 2 0</inkml:trace>
          <inkml:trace contextRef="#ctx0" brushRef="#br0" timeOffset="42164.4115">13483 4743 34,'0'0'29,"27"-8"-1,-27 8-10,45-9-5,-45 9-3,50-6-4,-26 1-1,7 10-2,-7-3-1,3 4-1,-27-6 0,31 26 0,-24-7 1,-5 9 0,-9 0 0,0 5 0,-7-3 1,4 2-1,-4-6 1,9 0-1,5-26-1,9 22 0,-9-22 0,48 0 0,-7-9-1,9-4-2,13 2-2,-11-21-10,20 19-20,-22-11-1,1 11 0,-20-6-1</inkml:trace>
          <inkml:trace contextRef="#ctx0" brushRef="#br0" timeOffset="44057.5198">15834 3774 39,'0'0'32,"0"0"1,0 0-12,0 0-6,3 51-4,-20-23-4,12 18-2,-11 1-2,8 11-1,-6 0-1,4 3-2,3-3-1,-7-19-8,28 6-22,-16-17-1,14-4-1,-12-24-1</inkml:trace>
          <inkml:trace contextRef="#ctx0" brushRef="#br0" timeOffset="43812.506">15253 4052 18,'0'0'30,"0"0"-1,-24-31-8,24 31-5,0 0-1,40-6-3,-40 6-3,46-9-3,-15 3-1,19 10-1,8-6-1,14 8 0,4-6-1,6 3-1,1-1-1,-4 0 0,-4 0-1,-13-2-1,-12 4 0,-19-12-3,-2 16-4,-29-8-7,7-19-17,-7 19-1,-33-19 1,2 1 1</inkml:trace>
          <inkml:trace contextRef="#ctx0" brushRef="#br0" timeOffset="44424.5408">16661 3470 28,'0'0'31,"0"0"0,-22 6-8,-9-2-9,21 31-3,-23-9-1,18 28-2,-18-5-1,16 20-2,-4 2-1,6 9-2,8 0-1,9 4 1,8-7-2,7-1 0,4-5-2,1-17-1,14 4-9,-19-26-21,16-6-1,-33-26-1,46 9 0</inkml:trace>
          <inkml:trace contextRef="#ctx0" brushRef="#br0" timeOffset="44745.5593">17013 3588 29,'26'5'31,"-26"-5"2,17 36-6,-32-16-11,34 31-5,-31-12-2,24 21-4,-16-4-2,8 5-1,-1-7-1,2-5-1,2-6-2,-7-19-5,26 6-22,-26-30-4,0 0-1,24-6 0</inkml:trace>
          <inkml:trace contextRef="#ctx0" brushRef="#br0" timeOffset="44993.573">17386 3834 23,'0'0'31,"0"0"2,26-7 0,3-12-15,26 21-10,-9-13-1,18 9-3,-9-2-2,8 0-2,-1 10-7,-26-15-18,9 12-8,-16-10 1,-7 7-2</inkml:trace>
          <inkml:trace contextRef="#ctx0" brushRef="#br0" timeOffset="45304.5908">17944 3640 15,'24'-13'30,"-24"13"2,45-6-1,-21-10-13,31 21-8,-11-12-2,15 9-3,-4-4-3,3 0-1,-5 4-2,-10-8-4,5 14-5,-48-8-7,38-6-15,-38 6 2,0 0-2,-34-6 8</inkml:trace>
          <inkml:trace contextRef="#ctx0" brushRef="#br0" timeOffset="45521.6032">18265 3625 18,'0'0'31,"-15"32"0,15-32-3,-4 56-9,-20-30-5,26 21-4,-21-8-5,9 9-1,-4-5-2,2 0-1,0-9 0,3-6-1,1-6 0,8-22-2,-9 28-3,9-28-4,0 0-9,0 0-15,0-32 0,-5 6 1,10-2 1</inkml:trace>
          <inkml:trace contextRef="#ctx0" brushRef="#br0" timeOffset="45728.6153">18286 3692 16,'34'-2'32,"-34"2"0,31 21 0,-5 9-13,-26-30-7,22 56-3,-15-21-4,10 10-1,-8-4-2,6 0-1,-3-7-2,-5-3-2,15 9-14,-22-40-15,19 26-1,-19-26 0,0 0-1</inkml:trace>
          <inkml:trace contextRef="#ctx0" brushRef="#br0" timeOffset="45992.6303">18763 4004 44,'0'0'34,"0"26"-1,2 2 0,-16-9-24,21 27-2,-12-8-3,8 12-2,-6-5-1,3-4-1,3 7-4,-13-27-9,17 9-19,-7-30-2,0 0 0,0 0-1</inkml:trace>
          <inkml:trace contextRef="#ctx0" brushRef="#br0" timeOffset="84207.8161">12959 6403 14,'0'0'30,"7"-24"2,-7 24-1,0 0-10,-14 39-6,-8-18-5,17 27-2,-11-3-2,8 17-1,-4-1-2,5 3-1,2-3 0,8-5-1,-1-11 0,1-8-1,1-9 0,-4-28 0,5 26-2,-5-26-1,0 0-6,3-33-20,-3 33-5,12-49-1,-5 25 0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9:12.3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A45F611-5739-4D34-B0F8-D3EF2D26AB09}" emma:medium="tactile" emma:mode="ink">
          <msink:context xmlns:msink="http://schemas.microsoft.com/ink/2010/main" type="inkDrawing" rotatedBoundingBox="7617,12041 22440,11583 22444,11715 7621,12173" semanticType="underline" shapeName="Other"/>
        </emma:interpretation>
      </emma:emma>
    </inkml:annotationXML>
    <inkml:trace contextRef="#ctx0" brushRef="#br0">48 403 5,'0'0'23,"-24"2"-3,24-2-6,0 0-2,-26-10-3,26 10-1,0 0-2,0 0-1,0 0-1,0 0 0,31-7 0,-10 11-1,3-1 0,12 3-1,7-4 1,15 9-1,2-5 0,12 5-1,4-4 0,13 1-1,4-1 1,10-1-1,5-1 0,2-1 0,7-4 0,1 0 0,1 0 0,4-2 0,-1 0 0,2-1 0,-4-1 0,7 0 0,2-3 0,10 3 0,7 0 1,10-1-1,4 1 0,3 0 1,9 2-1,3-3 0,2 1 0,0 0 1,5-1-1,3 1 0,4-2 0,0 1 0,3-1 1,-1-1-1,1 1 0,-1-1 1,1 1-1,-3-3 1,-2 3-1,0-1 0,-5-1 1,0 1 0,-5 1 0,5-3 0,-8 1-1,1 1 1,2 1 0,-2-3-1,2 0 1,-2 3-1,0-3 1,-5 1-1,0-1 1,0 3-1,2-3 1,3 3-1,-5-1 1,10 1-1,2 1 1,0-1-1,9 2 1,1-1-1,2 1 0,7 2 1,5-3-1,-3 3 0,6-2 0,-1 2 0,3 0 0,-3-3-1,-2 1 1,-3 2 0,-1-2 0,-4-1 0,-6 1 0,-3-7-1,-7 5 1,-5-5-1,-4 2 1,-6-4 0,-11 1-1,-5-1 1,-5 0-2,-5 4 2,-9-4-2,-5 7 2,-12-5-1,-3 4 1,-7 3-2,-6 2 2,-13 0 1,-7 2-1,-14-2 1,-13 4 0,-14-4 1,-6 4 0,-32-2-1,0 0 1,0 0-1,0 0-5,0 0-20,-55 2-8,21-4 0,-9-5-2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49:09.3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2EC181-B46C-41D2-A40C-9A661DFF2DB1}" emma:medium="tactile" emma:mode="ink">
          <msink:context xmlns:msink="http://schemas.microsoft.com/ink/2010/main" type="writingRegion" rotatedBoundingBox="5142,11722 25218,11261 25386,18587 5311,19048"/>
        </emma:interpretation>
      </emma:emma>
    </inkml:annotationXML>
    <inkml:traceGroup>
      <inkml:annotationXML>
        <emma:emma xmlns:emma="http://www.w3.org/2003/04/emma" version="1.0">
          <emma:interpretation id="{D5F9A593-B911-4088-B9C2-D9219F41BCBA}" emma:medium="tactile" emma:mode="ink">
            <msink:context xmlns:msink="http://schemas.microsoft.com/ink/2010/main" type="paragraph" rotatedBoundingBox="5431,11718 25210,11139 25329,15192 5550,157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EB52CF-D5BD-4ED8-A7C9-481DCAA66515}" emma:medium="tactile" emma:mode="ink">
              <msink:context xmlns:msink="http://schemas.microsoft.com/ink/2010/main" type="inkBullet" rotatedBoundingBox="5431,11718 6743,11679 6809,13939 5497,13978"/>
            </emma:interpretation>
            <emma:one-of disjunction-type="recognition" id="oneOf0">
              <emma:interpretation id="interp0" emma:lang="en-US" emma:confidence="0">
                <emma:literal>I,</emma:literal>
              </emma:interpretation>
              <emma:interpretation id="interp1" emma:lang="en-US" emma:confidence="0">
                <emma:literal>"I</emma:literal>
              </emma:interpretation>
              <emma:interpretation id="interp2" emma:lang="en-US" emma:confidence="0">
                <emma:literal>t,</emma:literal>
              </emma:interpretation>
              <emma:interpretation id="interp3" emma:lang="en-US" emma:confidence="0">
                <emma:literal>"1</emma:literal>
              </emma:interpretation>
              <emma:interpretation id="interp4" emma:lang="en-US" emma:confidence="0">
                <emma:literal>"#</emma:literal>
              </emma:interpretation>
            </emma:one-of>
          </emma:emma>
        </inkml:annotationXML>
        <inkml:trace contextRef="#ctx0" brushRef="#br0">4612 7900 25,'0'0'31,"0"0"0,24 11-8,31-2-11,-12-18-2,26 11-2,-11-10-4,7 1-5,4 9-23,-16-6-7,-8 0-1,-14-3-1</inkml:trace>
        <inkml:trace contextRef="#ctx0" brushRef="#br0" timeOffset="-180.0103">4643 7657 19,'0'0'29,"-22"13"-1,22-13-7,0 0-6,0 0-4,0 0-1,0 0-3,0 0-1,0 0-2,0 0 0,0 0-2,0 0 0,41-15 0,2 15-1,12-5-1,12 1-1,12 2-2,-4-9-5,13 22-15,-23-13-9,-10 10-1,-31-3 0</inkml:trace>
        <inkml:trace contextRef="#ctx0" brushRef="#br0" timeOffset="5240.2996">5946 9023 20,'0'0'21,"7"-19"-2,-7 19-4,0 0-2,-5-33-2,5 33-2,0 0 0,0 0-1,0 0 0,0 0-1,7 26-1,-4 11-1,-13-1 0,12 21 0,-11 3-1,11 17-1,-9-1-1,5 8 0,-3-9-1,5 1 0,-3-9-1,1-7 1,0-13-1,-3-8 1,2-7-1,-1-8 0,4-24-1,-8 24-1,8-24-1,0 0-5,0 0-14,0 0-11,0 0-1,15-41-1</inkml:trace>
      </inkml:traceGroup>
      <inkml:traceGroup>
        <inkml:annotationXML>
          <emma:emma xmlns:emma="http://www.w3.org/2003/04/emma" version="1.0">
            <emma:interpretation id="{7DA4153D-A1AA-4CD3-9EFB-D8145C36C9C5}" emma:medium="tactile" emma:mode="ink">
              <msink:context xmlns:msink="http://schemas.microsoft.com/ink/2010/main" type="line" rotatedBoundingBox="7404,12436 25233,11915 25329,15192 7500,15713">
                <msink:destinationLink direction="with" ref="{D7E0CE50-0205-499A-A70F-E305FEC18FF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6230D71-C0D1-44B6-8A16-41CFFFA64127}" emma:medium="tactile" emma:mode="ink">
                <msink:context xmlns:msink="http://schemas.microsoft.com/ink/2010/main" type="inkWord" rotatedBoundingBox="7429,13311 8085,13292 8105,13958 7449,13977"/>
              </emma:interpretation>
              <emma:one-of disjunction-type="recognition" id="oneOf1">
                <emma:interpretation id="interp5" emma:lang="en-US" emma:confidence="1">
                  <emma:literal>+</emma:literal>
                </emma:interpretation>
                <emma:interpretation id="interp6" emma:lang="en-US" emma:confidence="0">
                  <emma:literal>t</emma:literal>
                </emma:interpretation>
                <emma:interpretation id="interp7" emma:lang="en-US" emma:confidence="0">
                  <emma:literal>x</emma:literal>
                </emma:interpretation>
                <emma:interpretation id="interp8" emma:lang="en-US" emma:confidence="0">
                  <emma:literal>Y</emma:literal>
                </emma:interpretation>
                <emma:interpretation id="interp9" emma:lang="en-US" emma:confidence="0">
                  <emma:literal>4</emma:literal>
                </emma:interpretation>
              </emma:one-of>
            </emma:emma>
          </inkml:annotationXML>
          <inkml:trace contextRef="#ctx0" brushRef="#br0" timeOffset="5737.3281">6609 9443 28,'0'0'31,"0"0"1,0 0-9,0 0-7,0 0-4,29 9-2,11 4-3,-9-11-2,20 7-2,1-7-1,8 0 0,2-4-1,5 0 0,-4-5-1,-6-1 0,-4 1-1,-17-4-1,-3 9-3,-33 2-5,22-6-17,-22 6-6,-29-7-1,-4-1 1</inkml:trace>
          <inkml:trace contextRef="#ctx0" brushRef="#br0" timeOffset="6008.3436">6990 9226 41,'0'0'31,"0"0"2,0 0-5,0 0-13,0 0-6,-17 41-3,19 4 0,-11 4-3,6 16 1,-4 4-2,0 6 0,2 1-2,-2-7-1,4-2-2,-9-31-16,24 7-14,-12-43-2,8 33-1,-8-33-1</inkml:trace>
        </inkml:traceGroup>
        <inkml:traceGroup>
          <inkml:annotationXML>
            <emma:emma xmlns:emma="http://www.w3.org/2003/04/emma" version="1.0">
              <emma:interpretation id="{F106D709-EA37-4718-9313-097A9094D4EB}" emma:medium="tactile" emma:mode="ink">
                <msink:context xmlns:msink="http://schemas.microsoft.com/ink/2010/main" type="inkWord" rotatedBoundingBox="9336,12831 11050,12781 11114,14969 9400,15020"/>
              </emma:interpretation>
              <emma:one-of disjunction-type="recognition" id="oneOf2">
                <emma:interpretation id="interp10" emma:lang="en-US" emma:confidence="0">
                  <emma:literal>Eat"</emma:literal>
                </emma:interpretation>
                <emma:interpretation id="interp11" emma:lang="en-US" emma:confidence="0">
                  <emma:literal>tail</emma:literal>
                </emma:interpretation>
                <emma:interpretation id="interp12" emma:lang="en-US" emma:confidence="0">
                  <emma:literal>Fat"</emma:literal>
                </emma:interpretation>
                <emma:interpretation id="interp13" emma:lang="en-US" emma:confidence="0">
                  <emma:literal>tat"</emma:literal>
                </emma:interpretation>
                <emma:interpretation id="interp14" emma:lang="en-US" emma:confidence="0">
                  <emma:literal>'is</emma:literal>
                </emma:interpretation>
              </emma:one-of>
            </emma:emma>
          </inkml:annotationXML>
          <inkml:trace contextRef="#ctx0" brushRef="#br0" timeOffset="6976.399">8627 8777 15,'-9'-23'28,"9"23"2,0 0-5,0 0-7,0 0-4,0 0-3,0 0-3,0 0-2,0 0 0,-5 38-1,-5-9-1,8 18 0,-10 2-1,5 12 0,-5 1-1,0 3-1,2-7 0,3-2 0,0-11-1,5-8 0,-1-11 0,1-7-1,2-19-2,0 0-2,7 26-9,-7-26-20,0-24-1,-5 1 0,5 23 0</inkml:trace>
          <inkml:trace contextRef="#ctx0" brushRef="#br0" timeOffset="7308.4176">8773 9004 17,'0'0'30,"0"0"1,0 0 0,-2-20-13,28 29-8,-26-9-4,48-7 0,-24 1-1,19 6-1,-7-9-3,5 5 1,0-7-2,-1 5 1,-4-5-2,-2 2 1,-1 5-3,-33 4-3,51-6-8,-51 6-17,0 0-1,0 0-1,23-9 2</inkml:trace>
          <inkml:trace contextRef="#ctx0" brushRef="#br0" timeOffset="7832.4475">9358 8825 29,'0'0'31,"0"0"-1,21 24-1,-21-24-15,48 10-4,-12-12-3,24 9-2,-3-12-2,13 5-1,-6-6-1,3-1 0,-9 1-1,-8-1 1,-16 3-1,-10 0-1,-24 4 1,0 0-2,0 0-1,0 0-2,-32 24-1,-3-27-5,23 23-5,-31-18-8,43-2-3,-53 17-1,53-17 1</inkml:trace>
          <inkml:trace contextRef="#ctx0" brushRef="#br0" timeOffset="8037.4596">9626 8939 36,'-27'17'27,"11"16"0,-18-14-4,27 26-8,-24-17-3,26 18-5,-9-12-3,11 5-2,1-11-1,7-4 0,-5-24 0,9 30-2,-9-30-1,0 0-2,22 13-3,-22-13-6,7-20-15,-7 20-2,5-34-2,-8 10 2</inkml:trace>
          <inkml:trace contextRef="#ctx0" brushRef="#br0" timeOffset="8276.4732">9726 8928 54,'0'0'33,"34"26"1,-34-26-12,24 50-10,-19-27-4,19 18-3,-10-6-1,5 4-2,-5-5-1,3-2-1,-5-10 0,-12-22-1,17 32-3,-17-32-11,0 0-17,0 0-1,0 0-2,-17-30 1</inkml:trace>
          <inkml:trace contextRef="#ctx0" brushRef="#br0" timeOffset="8562.4897">10155 9060 31,'26'-11'33,"-26"11"2,0 0-2,-14 19-14,19 18-8,-20-13-4,13 21-2,-12 0-1,9 9-2,-2-9 0,-1 1-1,4-5-1,-4-9-1,11 0-3,-3-32-7,5 26-19,-5-26-4,0 0-1,-10-34-1</inkml:trace>
          <inkml:trace contextRef="#ctx0" brushRef="#br0" timeOffset="9028.5164">8814 9799 21,'-24'2'30,"24"-2"1,0 0-1,-14-22-14,40 31-4,-26-9-2,55-9-3,-21 1-2,23 10-1,10-11 0,19 7-1,13-6-1,18-1 0,10-4-1,7 0 0,-2-4-1,-6 4 0,-11-2-1,-19 2 0,-19 4-1,-25-1 0,-13 7-2,-39 3-1,36 5-5,-36-5-9,0 0-13,-24-2-1,24 2 1,0 0 0</inkml:trace>
          <inkml:trace contextRef="#ctx0" brushRef="#br0" timeOffset="9964.5697">9061 10191 49,'-29'2'32,"29"-2"0,0 0-8,0 0-13,0 0-3,31-17-4,12 13-1,3-5 0,14 0-1,2 1-1,5-1 0,-3 1-1,-4 1 0,-9 3-1,-15 2 1,-13 4-1,-23-2 0,0 0 0,-31 21 0,0-6 0,-9 3 1,-4 1 0,-1 5 0,2-3 1,7 5-1,0 2 1,12 5 0,3-1 1,1 2-2,4 1 3,-1 4-3,0-7 2,3 2-1,2-6 0,-3-4-1,3-4 1,12-20-1,-12 21 0,12-21 0,0 0-1,0 0-1,32-28-1,-23 4-1,15 5 0,-12-11-1,10 6 1,-10-10 0,0 8 1,-5-2 1,2 6-1,-4 3 3,-5 19-2,12-30 3,-12 30-1,0 0 2,17-22-1,-17 22 3,0 0 0,21 9 0,-21-9 2,12 23-1,-12-23 1,22 43-2,-13-14 1,11 7-3,-4 1 2,8 4-2,-2 0-1,2-3 1,-7-5-2,2-3 1,-5-4-2,-14-26-1,19 30-1,-19-30-3,0 0-11,0 0-17,0 0-1,-17-28 0,17 28 0</inkml:trace>
          <inkml:trace contextRef="#ctx0" brushRef="#br0" timeOffset="10282.5878">9724 10437 38,'0'0'35,"24"-7"-1,-24 7 1,0 0-14,7 22-11,3 4-3,-18-3-1,8 18-2,-14 0-1,5 9-1,-1 4-3,-4 0-1,18 12-16,-25-31-12,30 4-7,-9-39 0,3 32-2</inkml:trace>
        </inkml:traceGroup>
        <inkml:traceGroup>
          <inkml:annotationXML>
            <emma:emma xmlns:emma="http://www.w3.org/2003/04/emma" version="1.0">
              <emma:interpretation id="{E306CB4D-554B-49D0-A488-8F79FAB9F2DC}" emma:medium="tactile" emma:mode="ink">
                <msink:context xmlns:msink="http://schemas.microsoft.com/ink/2010/main" type="inkWord" rotatedBoundingBox="11889,12589 21445,11816 21692,14870 12136,15644"/>
              </emma:interpretation>
              <emma:one-of disjunction-type="recognition" id="oneOf3">
                <emma:interpretation id="interp15" emma:lang="en-US" emma:confidence="0">
                  <emma:literal>ex-PS/2-4x4)).</emma:literal>
                </emma:interpretation>
                <emma:interpretation id="interp16" emma:lang="en-US" emma:confidence="0">
                  <emma:literal>exp{-2?02[(xris-</emma:literal>
                </emma:interpretation>
                <emma:interpretation id="interp17" emma:lang="en-US" emma:confidence="0">
                  <emma:literal>exp{-2?02[(xri)-</emma:literal>
                </emma:interpretation>
                <emma:interpretation id="interp18" emma:lang="en-US" emma:confidence="0">
                  <emma:literal>ex-PS/2-4x4-née</emma:literal>
                </emma:interpretation>
                <emma:interpretation id="interp19" emma:lang="en-US" emma:confidence="0">
                  <emma:literal>ex-PS/2-4x4-epée</emma:literal>
                </emma:interpretation>
              </emma:one-of>
            </emma:emma>
          </inkml:annotationXML>
          <inkml:trace contextRef="#ctx0" brushRef="#br0" timeOffset="17148.9808">14067 8486 48,'5'-25'32,"-12"-10"-1,7 35-7,-17-58-11,17 58-4,-14-50-2,14 50-2,-31-32-2,31 32-1,-53-4 0,15 19-1,-10 9-1,-5 10 1,-2 7-1,2 6 0,8 7 0,4 4 0,17-2 0,12 1 0,22-1 0,11-5 0,13 1 0,9 0 0,0 2 0,-2-3-1,-5-1 2,-12-3-2,-12-1 2,-17-3-2,-12-7 1,-12-3 0,-6-10 0,-4-5 1,-1-8-1,4-3 0,4-9 0,9-5 0,23 7-1,-29-28 1,29 28-1,0-32 0,0 32 0,12-28 0,-12 28 0,26-7 1,-26 7 0,29 33 1,-17 3 0,0 20 0,-7 18 0,-1 20 1,-6 14-1,2 9 1,-7 3-1,2 1 1,-5-9-1,3-9-1,2-16 1,5-18-1,5-18 1,5-10-1,9-13-1,5-11-1,14-4-3,-4-26-10,28 11-19,-17-15 1,13 4-2,-15-8 0</inkml:trace>
          <inkml:trace contextRef="#ctx0" brushRef="#br0" timeOffset="33448.913">14383 9152 23,'0'0'12,"0"0"2,-26-6 1,26 6-1,0 0-2,0 0-2,0 0-2,0 0-2,0 0-1,0 0 0,0 0 0,0 0-1,0 0 0,24 11 0,-24-11 0,48-2 0,-15-3-1,11 5 0,3-6-1,11-3 0,-10 1-1,2-3 0,-14 4 1,0-3-1,-12-1 0,-24 11 0,21-11-1,-21 11 1,0 0-2,-38 11 0,38-11-2,-38 8-5,31 12-11,7-20-12,-31 13-1,31-13 1,-22-7-1</inkml:trace>
          <inkml:trace contextRef="#ctx0" brushRef="#br0" timeOffset="35409.0248">14582 9887 21,'0'0'27,"5"-26"0,-5 26-5,24-28-6,7 24-3,-9-15-3,21 19-3,-12-9-1,12 15-1,-10 3-1,3 13-2,-14 4 0,2 10-1,-15 5 0,-9 4 0,-9 5 0,-13 2-1,-9-7 0,-5 2 1,-4-8 0,-1-2-1,-2-7 2,7 0-2,0-8 1,12-3 0,24-19 0,-31 28-1,31-28 0,-12 19 1,12-19-1,0 0 0,0 0 1,26 7-1,-26-7 1,34-15-1,-6 2 1,4 0 0,4-4 0,7 2 0,0 0-1,0 4 1,2 2-1,-4 1 1,-5 3-1,-5 3 0,-5 6-1,-26-4-1,34 15-5,-34-15-14,0 0-13,-12 22 2,12-22-3,-29 24 2</inkml:trace>
          <inkml:trace contextRef="#ctx0" brushRef="#br0" timeOffset="34440.9695">14733 9461 36,'0'0'30,"0"0"0,2-20-3,25 24-11,-27-4-5,48-15-2,-17 5-3,21 5-1,-1-5-2,16 3-1,0-4 0,2 0-1,-4 1-1,0-3 1,-8 2-1,-7 0 0,-9 0 0,-12 3-1,-3 1-2,-26 7-2,26-4-5,-26 4-16,0 0-7,-21 0 1,21 0-1</inkml:trace>
          <inkml:trace contextRef="#ctx0" brushRef="#br0" timeOffset="33996.9445">15169 8489 36,'17'-22'27,"-17"22"-3,21-17-5,-23-3-4,2 20-3,0 0-3,28-6-1,-28 6-1,8 22-1,-16 1-1,11 20 0,-13 3-1,6 14-1,-8 2 0,2 7-1,-4-4 0,6-5-1,-1-8 0,4-11 0,3-9 0,-1-6-1,3-26 1,0 28-1,0-28 0,0 0 0,0 0-1,0 0-1,0 0-1,0 0-6,0 0-21,0 0-3,27 2-2,-27-2 1</inkml:trace>
          <inkml:trace contextRef="#ctx0" brushRef="#br0" timeOffset="35988.0584">15322 10064 21,'0'0'28,"26"-24"2,-26 24-6,41-15-5,-41 15-6,48-6-1,-48 6-4,55 17-1,-31 0-2,5 18-1,-12-1-2,4 14 0,-11 1 0,-3 7-1,-10-4 0,-4 0 0,-12-7-1,-5-4 1,-2-9 0,-3-6 0,-4-11-1,-1-6 1,3-7-1,0-9 0,4-3 1,8-10-1,3-4 0,4-8 0,4-2 0,6-5 0,4-2 0,3-2 0,10 0 0,-1 0 0,3 4 0,4 0 0,6 5 0,4 3 0,0 6 0,5 3 0,0 7-2,-5 0-1,12 19-6,-43-4-21,53-2-3,-53 2-1,35 9 0</inkml:trace>
          <inkml:trace contextRef="#ctx0" brushRef="#br0" timeOffset="36641.0952">15820 9685 22,'0'0'26,"-7"-28"0,2 6-5,5 22-5,-5-30-3,5 30-2,10-28-2,-10 28-2,21-24-2,1 16 0,-22 8-1,48-20-1,-22 9 0,8 9-1,-5 0-1,2 11 0,-7 1 0,-3 12-1,-11 4 0,-8 11 1,-9 1-1,-10 3 0,-9 2 1,-5-4-1,-5 0 0,0-7 0,5-6 0,2-6 1,5-5-1,24-15 0,-21 19 0,21-19 0,0 0 1,23 4-1,-1-8 1,7 0 0,2-7 0,7 0 0,3 0 0,0-2-1,-1 1 1,1 1-1,-5 0 1,5 2-1,-8 1 0,-4 3 0,-5 3 0,-24 2-2,33 5-3,-33-5-17,0 0-11,0 0-1,0 0-1,-40 6-1</inkml:trace>
          <inkml:trace contextRef="#ctx0" brushRef="#br0" timeOffset="66280.7905">16866 8478 9,'0'0'18,"0"0"-2,0 0-5,0 0-1,0 0-1,-23-4-2,23 4 0,-29 0 0,5-5-1,24 5 0,-50 5-1,28 1 0,-7-8-1,8 6-1,-6-4-1,27 0 0,-38-2 0,38 2-1,-26-2 0,26 2-1,0 0 1,-22-4-1,22 4 0,0 0 0,0 0 0,0 0 0,0 0 0,0 0 0,0 0 0,0 0 0,0 0 0,0 0 0,0 0 0,0 0 0,0 0 0,0 0 0,0 0 0,-2 21 0,2-21 1,0 0 0,0 0 0,7 24 0,-7-24 0,-2 24 1,2-24 0,-8 36 0,1-14 0,2 10 0,-4-2 0,2 9 0,-3 2 0,5 6 0,-4 1 0,4 10 0,-2 0 0,2 5-1,-2-1 1,4 1-2,-1-5 2,-1-2-3,0-7 1,5-8 0,-5-6 0,3-7 0,-1-7 0,3-21 0,-2 28 0,2-28 0,0 0 1,0 0-1,-2 20 0,2-20 0,0 0 1,0 0-1,0 0 0,0 0 0,0 0 0,0 0 0,0 0 0,0 0 0,0 0 0,0 0 0,0 0 0,0 0 0,0 0 0,0 0 0,0 19 0,0-19 0,0 0-1,0 0 2,0 0-1,0 0 0,0 0 0,0 0 0,0 0 0,0 0 0,0 0 0,0 0 0,0 0 0,-5 24 0,5-24 0,0 0 0,-5 28 0,5-28 0,-2 21-1,2-21 2,-3 24-2,3-24 1,-2 30 0,2-30 0,-5 37 0,3-15 0,-1 3 0,1 3 0,0 0 0,2 0 0,0 0 0,-3-2 0,3-2 0,3-2 0,-3-3 0,0-19 0,4 26 0,-4-26 0,0 0 0,8 23 0,-8-23 0,0 0 0,0 0 0,0 0 0,0 0 0,0 0 0,0 0 0,23 18 0,-23-18 0,0 0 0,24 11 0,-24-11 0,22 6 0,-22-6 0,24 6 0,-24-6 0,24 7 0,-24-7 0,26 4 0,-26-4 0,22 7 0,-22-7 0,24 4 0,-24-4 0,24 6 0,-24-6 0,28 5 0,-28-5 0,36 2 0,-14-2 0,-22 0 0,38-2 0,-38 2 0,38-5 0,-38 5 0,27-2 0,-27 2 0,0 0 1,0 0-1,0 0 1,0 0-1,0 0 0,0 0 1,0 0-1,0 0 0,0 0 0,0 0 0,0 0 0,0 0 0,-22 0 0,22 0 0,0 0-2,0 0-1,0 0-8,0 0-19,-9 22-2,9-22 0,0 0-2</inkml:trace>
          <inkml:trace contextRef="#ctx0" brushRef="#br1" timeOffset="70309.0214">17008 8870 8,'0'0'21,"0"0"-3,0 0-1,0-21-4,0 21-1,0 0-1,0 0 0,0 0-1,0 0-2,-31-22-1,31 22 0,0 0-1,0 0-2,0 0 1,0 0-1,-27-2-1,27 2 0,-21 21 0,4 1 0,-7 2 0,-5 17 0,-2 4 0,0 11-1,-5 4 0,5 9-1,2 2 1,8 3-1,6-3-1,11-7-1,4-1 1,7-1 1,5-6-2,4-4 2,4-5-2,-1-6 1,5 0-1,-5-10-1,5-1-3,-24-30-5,41 32-17,-41-32-7,31 0 0,-22-19-1</inkml:trace>
          <inkml:trace contextRef="#ctx0" brushRef="#br1" timeOffset="70673.0417">17171 9122 29,'0'0'32,"0"0"0,0 0 1,43 5-16,-43-5-5,40 28-2,-40-28-4,58 43-1,-22-20-3,4 5 0,-4 0-1,3 0-1,-6-4 0,-4-5-2,0 3-2,-29-22-7,38 17-21,-38-17-1,0 0-1,0 0 1</inkml:trace>
          <inkml:trace contextRef="#ctx0" brushRef="#br1" timeOffset="70921.0564">17544 9107 52,'0'0'33,"-21"-4"0,21 4 0,-20 30-21,-4-13-6,10 22-1,-12-2-2,2 10 0,-5-2-2,0 5 0,3-3-2,-5-12-4,21 12-17,-16-23-10,16-3-2,10-21 0,0 0-1</inkml:trace>
          <inkml:trace contextRef="#ctx0" brushRef="#br0" timeOffset="12557.7182">11170 9846 19,'0'0'27,"0"-19"-1,0 19-6,0 0-6,31-7-1,-28-12-3,30 17-1,-14-22-2,22 7-2,-5-18 0,14 3-2,-2-13 0,7-3-1,-4-8-1,1 0 0,-4-8 0,-5-1 0,-9-2-1,-10 3 0,-12 3 0,-10 5 0,-7 9-1,-7 8 1,-9 15 0,-6 9 0,-4 15 0,-2 13 0,2 9 1,-1 10-1,6 9 0,5 6 1,6 5 0,8 9 0,9-3 0,10 2-1,10-4 1,7-4 1,9-9-2,5-6 1,5-5-2,-3-15-1,8 5-3,-17-29-10,14 11-17,-16-12-1,-1 6 0,-33 2-1</inkml:trace>
          <inkml:trace contextRef="#ctx0" brushRef="#br0" timeOffset="12840.7344">11965 9245 32,'0'0'32,"0"-26"1,0 26 0,22-6-15,-22 6-9,43 15-2,-17-2-2,17 13 0,-2 2-2,7 6-1,-3 3-1,-2 2 0,-4-5-2,-6-6-2,6 4-4,-39-32-13,45 20-13,-45-20 0,26-11-2,-23-15 1</inkml:trace>
          <inkml:trace contextRef="#ctx0" brushRef="#br0" timeOffset="13053.7466">12466 9114 47,'-27'8'33,"-2"-1"0,8 16 0,-17-5-19,11 31-8,-13 3-3,4 17 0,-3 2-3,6 4 0,11 7-4,-6-19-8,25 8-20,-9-24-1,17-8-1,-5-39-1</inkml:trace>
          <inkml:trace contextRef="#ctx0" brushRef="#br0" timeOffset="13361.7642">12669 9232 40,'0'0'33,"0"0"1,10 32 0,-6 18-19,-16-3-8,22 29-2,-8 4-2,10 12 0,0 5-2,5 0-2,5-4-1,-10-16-3,16 5-14,-20-34-13,4-12-1,-12-36-1,0 0 0</inkml:trace>
          <inkml:trace contextRef="#ctx0" brushRef="#br0" timeOffset="13669.7818">12739 9157 52,'16'-39'32,"11"9"1,-1-11-7,17 24-17,-9-5-4,13 16 0,-8-1-1,6 20 0,-11 6-2,-5 16 0,-13 8 1,-9 9-2,-14 4 1,-9 6-1,-18-4 0,-11 1-1,-6-6-2,-16-20-14,19 8-17,-12-22-2,15-6-1,-1-17-1</inkml:trace>
          <inkml:trace contextRef="#ctx0" brushRef="#br1" timeOffset="71233.0743">17781 9273 47,'0'0'33,"36"-9"0,-7 5 0,-8-20-19,25 22-8,-10-6-2,16 1-1,-4-1-2,7-1 0,-2 0-3,-12-6-3,11 17-11,-23-17-15,5 9-2,-34 6 0,28-24-1</inkml:trace>
          <inkml:trace contextRef="#ctx0" brushRef="#br1" timeOffset="71513.0901">18397 8920 51,'0'0'34,"0"0"0,-24 28 0,-3 0-23,22 28-4,-21 0-1,9 19-2,-7 5-1,3 4-2,-1-2-1,3-11-1,5 0-2,-5-28-6,26 5-24,-17-29-1,10-19 0,0 0-1</inkml:trace>
          <inkml:trace contextRef="#ctx0" brushRef="#br1" timeOffset="72008.1186">18380 8924 55,'0'0'33,"-3"-32"0,3 32 0,0 0-26,0 0-2,20 19 0,-6 15-2,-7 1 1,3 12-2,-1-1 0,1 3-1,-3-1 0,-2-5-2,7-9 0,-12-34-1,40 33-1,-18-38 0,12 1-2,-15-18-1,19 1 0,-14-22 0,7 6 1,-17-6 2,1 2 2,-8 7 2,-7 1 0,2 10 3,-11 1 0,9 22 3,0 0-2,-10 24 0,1-1-1,11 16 0,-4 0-1,6 13 0,-1-1 0,6 8-2,-1-8 0,4-3-1,0-10 0,-3-7-1,3-3-2,-12-28-8,29 8-23,-29-8 0,17-21-1,-15-3 0</inkml:trace>
          <inkml:trace contextRef="#ctx0" brushRef="#br1" timeOffset="72397.1407">18878 9320 43,'0'0'31,"0"0"1,24-19 0,-24 19-19,31-15-6,-31 15-3,50 2 0,-28 5-1,9 10 0,-12 7-2,-2 8 1,-10 7-1,-7 8 0,-10 3 0,-4 4-1,-10-3 1,-2 1-1,-5-7 0,2-4 1,5-11-1,5-4 1,19-26 0,-7 26 0,7-26 0,35 0 0,1-11-1,10-4 1,2-4-1,4-5-2,8 7-2,-19-20-14,9 18-16,-14-7 0,-5 7-1,-23-12-1</inkml:trace>
          <inkml:trace contextRef="#ctx0" brushRef="#br1" timeOffset="72829.1655">19335 8754 45,'0'0'33,"0"0"-1,31-9-1,-31 9-19,36 22-4,-21 1-1,13 31-1,-11 4-1,7 22-3,-14 8 2,-1 18-3,-11 2 1,-5 2-1,-8-5-1,-9-14-1,-4-7 0,-11-22-4,18 5-15,-20-39-14,12-11 0,-9-25-2,14-12 1</inkml:trace>
          <inkml:trace contextRef="#ctx0" brushRef="#br1" timeOffset="73368.1964">19498 8112 43,'14'-24'32,"-14"24"0,34-39 0,2 37-19,-15-11-6,15 19-2,-9-3-1,6 16-1,-9 5-2,-5 10 0,-7 7 0,-9 9 0,-8 1-1,-10 3 1,-6-2-1,-1-5 1,-4-4-1,2-8 0,5-9 0,19-26 0,-22 28 0,22-28 1,0 0-1,27 2 0,-1-11 1,10 3-1,5-5 0,4 0 0,3 5-1,0-7-2,7 17-8,-24-12-22,3 10 0,-34-2-1,24-7 0</inkml:trace>
          <inkml:trace contextRef="#ctx0" brushRef="#br1" timeOffset="73893.2261">20118 9137 58,'0'0'34,"55"-13"0,-21 0 0,23 11-26,-7-6-4,15 3-1,-5 1-1,5 2 0,-8-2-2,-7 1 0,-7 1-2,-11-9 0,-6 16-5,-26-5-18,0 0-9,12-26 1,-12 26-2</inkml:trace>
          <inkml:trace contextRef="#ctx0" brushRef="#br0" timeOffset="233977.3823">12600 10833 3,'0'0'19,"26"-11"-5,-26 11-2,0 0 0,22-12-2,-22 12 1,0 0-1,21 0-1,-21 0 0,0 0-2,-12 28 1,12 0-1,-17 4 0,15 20-1,-15 2-1,12 14-1,-9-3-1,7 6-1,-3-10 0,5 1 0,-2-17-1,5-8 0,0-11 0,2-26 0,-5 26 0,5-26-1,0 0 1,0 0-1,0 0 1,0 0-2,0 0 0,0 0-1,0 0-1,0 0-3,0 0-14,0 0-12,26 2 1,-26-2-1,0 0 0</inkml:trace>
        </inkml:traceGroup>
        <inkml:traceGroup>
          <inkml:annotationXML>
            <emma:emma xmlns:emma="http://www.w3.org/2003/04/emma" version="1.0">
              <emma:interpretation id="{6944FB3C-F5B4-44E3-B0A8-D0A3D5BB35BA}" emma:medium="tactile" emma:mode="ink">
                <msink:context xmlns:msink="http://schemas.microsoft.com/ink/2010/main" type="inkWord" rotatedBoundingBox="21976,12010 25233,11915 25302,14263 22044,14358"/>
              </emma:interpretation>
              <emma:one-of disjunction-type="recognition" id="oneOf4">
                <emma:interpretation id="interp20" emma:lang="en-US" emma:confidence="0">
                  <emma:literal>axons))</emma:literal>
                </emma:interpretation>
                <emma:interpretation id="interp21" emma:lang="en-US" emma:confidence="0">
                  <emma:literal>Ex-anis)</emma:literal>
                </emma:interpretation>
                <emma:interpretation id="interp22" emma:lang="en-US" emma:confidence="0">
                  <emma:literal>(Xmas}</emma:literal>
                </emma:interpretation>
                <emma:interpretation id="interp23" emma:lang="en-US" emma:confidence="0">
                  <emma:literal>(xyz}</emma:literal>
                </emma:interpretation>
                <emma:interpretation id="interp24" emma:lang="en-US" emma:confidence="0">
                  <emma:literal>ax-anis)</emma:literal>
                </emma:interpretation>
              </emma:one-of>
            </emma:emma>
          </inkml:annotationXML>
          <inkml:trace contextRef="#ctx0" brushRef="#br1" timeOffset="75909.3417">21497 8525 8,'0'0'26,"-7"-26"1,7 26 0,0 0-12,-17-32-5,17 32 0,0 0 0,0 0-2,-12-19 0,12 19-1,-19 19-1,5 13-1,-15 1 0,3 23-1,-13 6-2,6 20 1,-5 9 0,7 6-2,7 0 1,7-3-2,12-10 1,10-8-1,9-9-2,5-26-2,20 6-8,-39-47-21,55 28-2,-27-39 0,6-2-1</inkml:trace>
          <inkml:trace contextRef="#ctx0" brushRef="#br1" timeOffset="76473.374">22041 8799 48,'0'0'33,"-19"-22"-1,19 22-3,-48 5-19,29 16-3,-22 3-1,5 19-2,-17 4-1,3 10-1,-5 3 0,2 2-3,10 5-2,-5-19-11,27 8-19,2-26-1,23-4-1,-4-26 1</inkml:trace>
          <inkml:trace contextRef="#ctx0" brushRef="#br1" timeOffset="76233.3603">21622 8788 49,'7'-24'33,"-7"24"-1,0 0-10,0 0-9,50 16-4,-28-4-2,16 17-1,-4 1-2,14 13-2,-5 2 0,5 0-1,-8-2 0,-4-6-3,0 2-1,-17-20-7,17 11-17,-36-30-6,0 0-2,0 0 1</inkml:trace>
          <inkml:trace contextRef="#ctx0" brushRef="#br1" timeOffset="76737.3891">22247 9036 45,'26'-9'34,"-4"7"-1,-22 2 0,45-13-22,-19 5-9,15 3-2,5 10-9,-15-12-18,10 5-5,-8-7-1,-2 3 0</inkml:trace>
          <inkml:trace contextRef="#ctx0" brushRef="#br1" timeOffset="77016.4047">22745 8805 53,'0'0'34,"-29"22"0,17 17-5,-12 0-21,12 21-3,-12 0 0,10 14-2,-5-1-1,4 2-2,1 1-4,-12-20-6,23 0-23,-14-22-1,13-4 0,4-30-1</inkml:trace>
          <inkml:trace contextRef="#ctx0" brushRef="#br1" timeOffset="77496.432">22721 8792 44,'0'0'33,"0"0"-1,0 0-3,-17 20-21,24 17-3,-9-3 1,9 18-2,-5-5 0,10 5-2,-2-5-1,4-1 0,3-10-1,0-8 0,-17-28-1,38 15 0,-14-21-1,-5-16 0,8-8 0,-8-9 0,5 0-1,-10-4 2,3 5-1,-8 1 2,-1 7 0,-8 30 1,9-28 1,-9 28 0,0 0 2,5 26-2,-5-5 1,5 9 0,-3-2 0,5 9-2,1-5 1,-1 1-1,2-3-1,-2-4-1,3-5-3,-10-21-7,24 24-22,-24-24 0,0 0-2,0 0 0</inkml:trace>
          <inkml:trace contextRef="#ctx0" brushRef="#br1" timeOffset="77764.4473">23329 9159 31,'0'0'32,"-14"19"0,14-19-5,0 26-13,-22-15-3,25 21-2,-25-8-3,17 13-2,-14-7-1,9 2-3,1 3-3,9-35-8,-22 40-22,22-40 0,0 0-1,0 0 0</inkml:trace>
          <inkml:trace contextRef="#ctx0" brushRef="#br0" timeOffset="86400.9414">23973 8411 12,'0'0'10,"-12"19"-2,12-19 0,0 0-2,0 0 0,0 0 0,0 0-1,0 0 0,0 0 0,0 0 0,0 0 0,0 0-2,0 0 1,0 0-1,0 0 1,0 0 0,0 0 0,0 0 1,0 0-1,-24 16 1,24-16-2,0 0 1,0 0-2,0 0 0,0 0-1,0 0 0,0 0 0,0 0 1,0 0-2,0 0 2,0 0-1,0 0 0,0 0-1,0 0 1,27 8-1,-27-8 1,28-4-1,-28 4 0,22-2 0,-22 2 1,0 0-1,0 0 0,21-5 1,-21 5-1,0 0 0,0 0 1,0 0-1,0 0 0,0 0 0,0 0 0,0 0 0,0 0 0,0 0 0,0 0 0,0 0 0,0 0 0,0 0 1,0 0-1,0 0 0,0 0 1,-9 20-1,9-20 0,0 0 1,-7 21-1,7-21 1,0 0-1,-10 28 1,10-28-1,-5 22 0,5-22 1,-5 24 0,5-24-1,-7 30 1,2-11 0,5 7 0,-4 0-1,-1 6 2,-2 3-2,0 1 1,-3 5 0,5 2-1,-4 3 2,1 1-2,-1-2 1,4-2 0,-2-2 0,2 0-1,0-4 0,1-3 0,-4-8 0,4-2 0,-4-5 0,8-19 1,-9 31-1,9-31 0,-5 19 0,5-19 0,0 0 0,-2 19 0,2-19 0,0 0 0,0 0 0,0 22 0,0-22 0,0 0 0,2 21 0,-2-21 0,2 20 0,-2-20 0,3 24 0,-3-24 0,5 21-1,-5-21 1,0 0 0,7 22 0,-7-22 0,0 0 0,0 0 0,0 0 0,0 0 0,0 0 1,2 19-1,-2-19-1,0 0 1,0 0 1,3 24-1,-3-24 0,0 0 0,2 23 0,-2-23 0,0 20 0,0-20 1,0 0-1,-10 21 0,10-21 0,0 0 1,0 0-1,0 0 0,-24 20 1,24-20-1,0 0 0,0 0 0,-21 11 0,21-11 0,0 0 0,0 0 0,0 0 0,0 0 0,-24 19 0,24-19 0,0 0 0,-5 21 0,5-21 1,3 26-2,-3-26 1,2 33 0,-2-33 0,5 32 0,-5-32 0,4 26 0,-4-26 0,0 21 0,0-21 0,0 0 0,0 26 0,0-26 0,0 0 1,0 0-1,-7 22 0,7-22 0,0 0 0,0 0 0,0 0 1,0 0-1,-24 13 0,24-13 1,0 0-1,-28 6 0,28-6 1,-34 2-1,13 1 0,-6-6 1,-6 3-1,-3-4 0,0 0 0,-5-1 1,3 1-1,2 0 0,2-1 0,6 1 0,6 0 0,22 4 0,-24-2 0,24 2-1,0 0 0,0 0-1,0 0-1,31 23-4,-31-23-13,0 0-12,27 9-2,-27-9 2,26 4-2</inkml:trace>
          <inkml:trace contextRef="#ctx0" brushRef="#br1" timeOffset="78308.4789">23556 8639 43,'36'-4'33,"-36"4"0,34 30-6,-34-30-14,31 61-3,-26-18-2,16 30-3,-23 0 0,2 14-3,-14 1 0,-3 2 0,-12-6-1,-7-6-2,0-5-1,-16-27-6,30-1-25,-21-22-2,17-5 0,-3-23-1</inkml:trace>
          <inkml:trace contextRef="#ctx0" brushRef="#br1" timeOffset="78988.5174">23506 8053 34,'0'0'32,"29"-15"1,-29 15-1,53-11-20,-53 11-5,57-8-1,-33 4-3,5 12-1,-29-8 0,33 30-1,-30-4 0,-10 11-1,-10 8 1,-5 5 0,-9 4 0,-2 4 0,-1-7-1,5 1 1,8-7 0,9-10 0,5-9 0,14-7 0,-7-19-1,45 7 1,-9-16-1,7-6-1,5-2 0,-5-14-4,17 23-12,-26-24-17,4 12 0,-21-8-1,-17 28 0</inkml:trace>
          <inkml:trace contextRef="#ctx0" brushRef="#br0" timeOffset="89448.1159">24380 7959 8,'0'0'16,"-2"-20"-2,2 20-4,0 0-1,5-24-1,-5 24-1,0 0 0,9-32-1,-9 32 0,0 0 0,15-21 0,-15 21-1,0 0-1,-8-20 0,8 20-1,0 0-1,-21 0 0,21 0-1,-27 13 0,27-13 0,-28 28-1,13-9 1,3 7 1,-2 2-2,2 9 1,0 0 0,5 10 1,-3 3-2,6 6 2,-1 4-2,5 5 2,-3-1-2,6 3 1,2 0 0,-1-2 0,3-5-1,1-2 1,1-4-1,1-5 1,-1-5 0,1-3-1,-3-7 1,3-2-2,-3-1 2,-5-8 0,6-1 0,-8-3-1,0-19 0,2 30 1,-2-30-1,0 0 2,0 0-2,0 0 1,0 0-1,0 0 0,-10-28 1,10 28-1,-7-34-1,7 34 1,-12-32 0,12 32 0,-14-22-1,14 22 1,-24-11-1,24 11 1,-24-2 1,24 2-1,-26 9 1,26-9-1,-22 28 1,12-7-1,3 7 1,5 5-1,2 1 0,5 5 0,4 4 0,1 2 0,2-2 0,5 0 0,-3 3 0,-2-3 0,0 2 0,-7-2 1,-3 2-1,-7 1 0,-4-1 0,-3-4 1,-5 0-1,3-2 1,-6-3-1,4 1 1,-4-7-1,6 0 1,0-2 0,2 2 0,0-2-1,0 3 0,0-3 1,-2 0-1,-3 0 1,-2-3 0,-3-1 0,0-4-1,-4-1 1,0-4 0,-8-4 0,3 0-1,-2-5 1,-1-2-1,-2-2 1,0-2-1,5-2 0,5 0 0,26 2 0,-36-6-2,36 6-1,0 0-6,0 0-22,0 0-2,0 0 0,0 0-2</inkml:trace>
        </inkml:traceGroup>
      </inkml:traceGroup>
    </inkml:traceGroup>
    <inkml:traceGroup>
      <inkml:annotationXML>
        <emma:emma xmlns:emma="http://www.w3.org/2003/04/emma" version="1.0">
          <emma:interpretation id="{E18303E3-FB75-42EB-A4F0-8AE74DF1CDDD}" emma:medium="tactile" emma:mode="ink">
            <msink:context xmlns:msink="http://schemas.microsoft.com/ink/2010/main" type="paragraph" rotatedBoundingBox="5246,16235 25283,15775 25348,18588 5311,190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8C979A-2A03-46B7-9278-4D2FB4C11529}" emma:medium="tactile" emma:mode="ink">
              <msink:context xmlns:msink="http://schemas.microsoft.com/ink/2010/main" type="line" rotatedBoundingBox="5246,16235 25283,15775 25348,18588 5311,19048"/>
            </emma:interpretation>
          </emma:emma>
        </inkml:annotationXML>
        <inkml:traceGroup>
          <inkml:annotationXML>
            <emma:emma xmlns:emma="http://www.w3.org/2003/04/emma" version="1.0">
              <emma:interpretation id="{27483509-5396-4EFB-A5C8-6D8B34EC1A92}" emma:medium="tactile" emma:mode="ink">
                <msink:context xmlns:msink="http://schemas.microsoft.com/ink/2010/main" type="inkWord" rotatedBoundingBox="5623,15938 7010,17624 6556,17997 5169,16311"/>
              </emma:interpretation>
              <emma:one-of disjunction-type="recognition" id="oneOf5">
                <emma:interpretation id="interp25" emma:lang="en-US" emma:confidence="0">
                  <emma:literal>I,</emma:literal>
                </emma:interpretation>
                <emma:interpretation id="interp26" emma:lang="en-US" emma:confidence="0">
                  <emma:literal>=</emma:literal>
                </emma:interpretation>
                <emma:interpretation id="interp27" emma:lang="en-US" emma:confidence="0">
                  <emma:literal>E,</emma:literal>
                </emma:interpretation>
                <emma:interpretation id="interp28" emma:lang="en-US" emma:confidence="0">
                  <emma:literal>5,</emma:literal>
                </emma:interpretation>
                <emma:interpretation id="interp29" emma:lang="en-US" emma:confidence="0">
                  <emma:literal>"I</emma:literal>
                </emma:interpretation>
              </emma:one-of>
            </emma:emma>
          </inkml:annotationXML>
          <inkml:trace contextRef="#ctx0" brushRef="#br0" timeOffset="232414.2933">4435 12161 21,'-15'19'28,"15"-19"0,10 22-7,-10-22-6,0 0-3,36 10-3,5 3-2,-6-15-1,25 7-2,3-10-1,11 5-1,0-6-1,0 1-2,-2 5-1,-19-4-2,4 19-10,-33-13-17,-24-2-1,5 28 0,-22-8-1</inkml:trace>
          <inkml:trace contextRef="#ctx0" brushRef="#br0" timeOffset="232610.3041">4655 12618 21,'0'0'31,"38"15"-2,-7-11 1,1-13-19,25 18-2,-9-18-5,12 3-4,7 4-9,-10-11-20,-2-2 0,-4-5-2,-11 1 0</inkml:trace>
          <inkml:trace contextRef="#ctx0" brushRef="#br0" timeOffset="238759.6559">5790 13189 9,'0'0'17,"0"0"-1,0 0-3,5-24 0,-5 24-3,0 0-1,0 0-3,0 0 1,0 0-2,0 0 0,0 0 0,0 0 0,0 0 0,0 0 0,0 34 1,-5-14-1,10 21 1,-8-5-3,8 18 1,-7-2-1,4 15 0,-2-9-2,2 7 1,-2-5-1,0-2 0,-2-8-1,0-9 1,-1-9-1,1-6 1,-3-7-1,5-19 1,0 0-2,0 0 0,0 0-3,0 0-3,0 0-19,5-21-7,-5 21 0,5-37-1</inkml:trace>
        </inkml:traceGroup>
        <inkml:traceGroup>
          <inkml:annotationXML>
            <emma:emma xmlns:emma="http://www.w3.org/2003/04/emma" version="1.0">
              <emma:interpretation id="{DA75EE64-8473-446D-89B9-FA2ADB52112D}" emma:medium="tactile" emma:mode="ink">
                <msink:context xmlns:msink="http://schemas.microsoft.com/ink/2010/main" type="inkWord" rotatedBoundingBox="7085,17459 8445,16888 8672,17426 7311,17998"/>
              </emma:interpretation>
              <emma:one-of disjunction-type="recognition" id="oneOf6">
                <emma:interpretation id="interp30" emma:lang="en-US" emma:confidence="1">
                  <emma:literal>+1</emma:literal>
                </emma:interpretation>
                <emma:interpretation id="interp31" emma:lang="en-US" emma:confidence="0">
                  <emma:literal>+</emma:literal>
                </emma:interpretation>
                <emma:interpretation id="interp32" emma:lang="en-US" emma:confidence="0">
                  <emma:literal>t'</emma:literal>
                </emma:interpretation>
                <emma:interpretation id="interp33" emma:lang="en-US" emma:confidence="0">
                  <emma:literal>t,</emma:literal>
                </emma:interpretation>
                <emma:interpretation id="interp3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239363.6908">6266 13404 26,'0'0'29,"22"4"-4,-22-4-4,38 0-3,-38 0-3,65 3-4,-32-6-3,25 16-1,-8-8-3,15 8 0,-3-7-2,5 3-1,-7-5 0,-5-4 0,-5 0-1,-9-6 0,-7 1-2,-10-3 0,-24 8-2,0 0-5,21-7-13,-21 7-10,-26-4-2,-1-5 1</inkml:trace>
          <inkml:trace contextRef="#ctx0" brushRef="#br0" timeOffset="239724.7114">6829 13176 18,'0'0'29,"0"0"-1,-14-24 0,14 24-10,0 0-6,0 43-3,-12-21-2,14 19 0,-11-3-3,6 16 1,-6 0-2,4 9 0,-5-5-1,5-2-1,-2-4-1,5-5 1,-1-6-2,1-11 0,4 0-2,-2-30-6,12 26-23,-12-26-2,0 0 0,0 0-1</inkml:trace>
          <inkml:trace contextRef="#ctx0" brushRef="#br0" timeOffset="240639.7638">7605 12846 19,'0'0'26,"0"0"2,7-24-6,-7 24-6,0 0-4,22 28-3,-22-28-1,12 33-2,-15-12-1,13 16-1,-10-5 0,5 11-2,-10 0 1,5 5-1,-5-7 0,3 0-1,-1-7 0,1-4-1,2-6-1,0-24-1,7 34-4,-7-34-10,0 0-16,0 0 0,0 0-2,24-15 1</inkml:trace>
        </inkml:traceGroup>
        <inkml:traceGroup>
          <inkml:annotationXML>
            <emma:emma xmlns:emma="http://www.w3.org/2003/04/emma" version="1.0">
              <emma:interpretation id="{526F73B1-5168-4F36-85EF-EA07CD14210F}" emma:medium="tactile" emma:mode="ink">
                <msink:context xmlns:msink="http://schemas.microsoft.com/ink/2010/main" type="inkWord" rotatedBoundingBox="8179,17875 9363,16328 10829,17450 9645,18997"/>
              </emma:interpretation>
              <emma:one-of disjunction-type="recognition" id="oneOf7">
                <emma:interpretation id="interp35" emma:lang="en-US" emma:confidence="0">
                  <emma:literal>Int!</emma:literal>
                </emma:interpretation>
                <emma:interpretation id="interp36" emma:lang="en-US" emma:confidence="0">
                  <emma:literal>It!'</emma:literal>
                </emma:interpretation>
                <emma:interpretation id="interp37" emma:lang="en-US" emma:confidence="0">
                  <emma:literal>Ili</emma:literal>
                </emma:interpretation>
                <emma:interpretation id="interp38" emma:lang="en-US" emma:confidence="0">
                  <emma:literal>Iritic</emma:literal>
                </emma:interpretation>
                <emma:interpretation id="interp39" emma:lang="en-US" emma:confidence="0">
                  <emma:literal>Iris</emma:literal>
                </emma:interpretation>
              </emma:one-of>
            </emma:emma>
          </inkml:annotationXML>
          <inkml:trace contextRef="#ctx0" brushRef="#br0" timeOffset="241032.7862">8055 12919 34,'0'0'27,"0"0"2,-22-6-11,22 6-5,0 0-4,36 13-1,-36-13-2,36-5-1,-36 5-2,55-12 0,-23 3-1,8 2-1,1-6 0,0 3 0,-1-1-1,1 0-1,-5 5-2,-12-9-7,7 17-20,-31-2-1,0 0 0,0 0-2</inkml:trace>
          <inkml:trace contextRef="#ctx0" brushRef="#br0" timeOffset="242472.8683">8828 12855 23,'0'0'25,"0"0"0,0 0-7,0 0-2,-21 2-3,21-2-3,0 0-3,0 0 0,0 0-3,0 0 0,0 0-1,26 2 0,-26-2-1,34-7 0,-10 1-1,9 2 0,3-3 0,5 1 0,0-5-1,-3 2 1,0 1-1,-7-3 0,-2 5-1,-29 6 0,36-11-2,-36 11-1,0 0-4,0 0-10,-24 0-12,0 2-2,2 11 2,-9-7-1</inkml:trace>
          <inkml:trace contextRef="#ctx0" brushRef="#br0" timeOffset="242752.8841">8970 12865 24,'0'0'30,"0"0"0,2 31 0,-2-31-12,-9 32-6,9-32-3,-17 52-3,2-22-1,8 6-3,-5-3 1,3-1-2,-3-4 1,2-2-2,1-5 0,9-21 0,-20 31-2,20-31 1,-12 19-3,12-19-3,0 0-12,0 0-12,0 0-1,3-24 1,-3 24-1</inkml:trace>
          <inkml:trace contextRef="#ctx0" brushRef="#br0" timeOffset="243052.9015">9061 12824 29,'24'-25'29,"-24"25"0,0 0-2,16-26-11,-16 26-4,0 0-3,34 36-3,-34-16 0,12 16-2,-10 1 0,8 10-1,-5 1 1,4 6-3,-4-5 2,5-1-1,-3-10 0,0-5-1,0-9 0,-7-24-2,10 30-2,-10-30-1,0 0-11,5-24-17,-5 24-3,-10-26 1,10 26-1</inkml:trace>
          <inkml:trace contextRef="#ctx0" brushRef="#br0" timeOffset="244560.9879">7507 13652 31,'0'0'29,"28"-13"0,-28 13-7,53-9-6,-29-10-4,24 21-3,-3-15-3,20 13-1,2-11-1,17 9-1,5-6 0,11 1-1,3-1-1,7 1 0,3 1 0,-1-3 0,-2 0-1,-4 3 1,-6-3-1,-1 3 0,-8-1 1,-5 1-1,-12 0 0,-7-1 0,-7 1 0,-7-1 0,-10 3 0,-10-1 0,-7 1 0,-4 2 0,-22 2 0,29-2 0,-29 2 0,0 0 0,21 2 0,-21-2 0,0 0-2,0 0-1,7 19-3,-7-19-14,0 0-12,-40 9-1,40-9 0,-48 15 0</inkml:trace>
          <inkml:trace contextRef="#ctx0" brushRef="#br0" timeOffset="245125.0203">8067 13977 13,'-24'-2'26,"24"2"1,-21-8-5,21 8-4,0 0-3,0 0-2,0 0-4,0 0-2,2-28-2,19 25 0,-21 3-1,58-17-1,-17 6 0,14 5-1,5-7 0,7 9-1,2-7 0,-2 7 0,-2-1-2,-10-3-1,-5 10-1,-24-13-3,10 30-10,-36-19-16,0 0-1,0 0 0,-33 18 1</inkml:trace>
          <inkml:trace contextRef="#ctx0" brushRef="#br0" timeOffset="245409.0363">8390 13930 29,'0'0'29,"-21"4"1,21-4 1,0 0-13,-3 37-6,3-37-5,-14 56-1,0-19-1,9 14-1,-10 1-2,6 4 0,-3-4-1,2-3-1,1-6 1,-1-6-1,1-7-1,-1-10 0,10-20-1,-14 23-2,14-23-5,0 0-19,0 0-4,-17-19-2,17 19 1</inkml:trace>
          <inkml:trace contextRef="#ctx0" brushRef="#br0" timeOffset="245713.0536">8462 13971 33,'0'0'30,"26"-22"1,-26 22 0,0 0-16,41 20-4,-41-20-4,22 51 0,-15-14-2,7 15-1,-7 0 0,8 6-1,-8-4-2,7-3 1,-4-8-1,2-6 0,0-9-2,-12-28-2,36 28-7,-36-28-24,33-19 0,-26-5-2,-7 24 0</inkml:trace>
          <inkml:trace contextRef="#ctx0" brushRef="#br0" timeOffset="246261.0853">9092 14217 46,'0'0'32,"17"-20"-1,-17 20-6,0 0-9,24-2-5,-24 2-2,0 0-2,2 30-2,3 0 0,-10 3-2,3 10 0,-3 2-2,0 5-2,-2 1-1,-8-21-18,15 14-15,-12-25-1,12-19-2,0 0-1</inkml:trace>
          <inkml:trace contextRef="#ctx0" brushRef="#br0" timeOffset="243808.945">9518 13115 27,'0'0'27,"22"-10"1,-22 10-6,0 0-5,0 0-3,-3 25-4,3-25-2,-9 31-1,9-31-1,-17 45-1,5-19-1,5 4-1,-3-4-1,3 2 1,-3-5-2,10-23 0,-9 31 0,9-31-1,0 0-1,0 0 0,0 0-4,0 0-7,19-22-21,-24 3-1,5 19 0,-5-24-1</inkml:trace>
        </inkml:traceGroup>
        <inkml:traceGroup>
          <inkml:annotationXML>
            <emma:emma xmlns:emma="http://www.w3.org/2003/04/emma" version="1.0">
              <emma:interpretation id="{2218CACD-6526-46D6-94A7-5065E6948963}" emma:medium="tactile" emma:mode="ink">
                <msink:context xmlns:msink="http://schemas.microsoft.com/ink/2010/main" type="inkWord" rotatedBoundingBox="11043,16628 21256,16082 21369,18185 11156,18731"/>
              </emma:interpretation>
              <emma:one-of disjunction-type="recognition" id="oneOf8">
                <emma:interpretation id="interp40" emma:lang="en-US" emma:confidence="0">
                  <emma:literal>exp-2Pac-ins*</emma:literal>
                </emma:interpretation>
                <emma:interpretation id="interp41" emma:lang="en-US" emma:confidence="0">
                  <emma:literal>exp-zit-IMF-ins*</emma:literal>
                </emma:interpretation>
                <emma:interpretation id="interp42" emma:lang="en-US" emma:confidence="0">
                  <emma:literal>exp-zit-IMF-inbox</emma:literal>
                </emma:interpretation>
                <emma:interpretation id="interp43" emma:lang="en-US" emma:confidence="0">
                  <emma:literal>exp-zit-iMac-ins*</emma:literal>
                </emma:interpretation>
                <emma:interpretation id="interp44" emma:lang="en-US" emma:confidence="0">
                  <emma:literal>exp-zit-iMac-inbox</emma:literal>
                </emma:interpretation>
              </emma:one-of>
            </emma:emma>
          </inkml:annotationXML>
          <inkml:trace contextRef="#ctx0" brushRef="#br0" timeOffset="251756.3992">12976 12523 22,'-20'-22'25,"-6"-1"1,-7-3-8,9 21-5,-19-16-3,11 21-3,-8-7-1,9 20-3,-1 0-1,6 15 0,2 5-1,10 10-1,7 4 1,7 11-1,9 3 0,8 3 1,7 1 0,7 0 0,0-1 0,0 1 0,-9-9 0,-10-2-1,-17-11 2,-17-2-2,-16-9 0,-15-6 1,-14-11-1,-9-4 0,-3-7 1,5-4-1,4-2 1,15-5-1,10-3 0,18-1 0,27 11 0,-12-26 0,12 26 1,43-19-2,-9 14 1,2 3 0,7 7 0,-7 5 0,0 10 0,-3 12 1,-9 9-1,-5 15 1,-7 4 0,-2 16 1,-10 10-1,0 9 1,-5 4 0,0 4 0,-4-1-1,6-5 0,-1-9 0,6-6 0,0-15 1,3-9-1,7-13 0,5-13-1,7-10 1,2-11-3,15 0-5,-12-22-24,14 2-1,-7-15 0,-1 1-2</inkml:trace>
          <inkml:trace contextRef="#ctx0" brushRef="#br0" timeOffset="252869.4633">13093 13180 28,'0'0'29,"0"0"-1,0 0-4,38 15-9,-38-15-6,48 4 0,-22-8-4,18 4-2,-4-9-1,8 3-1,0-5-1,2 0 0,-4-4-1,-6-4-3,6 10-14,-20-8-12,-4 4 0,-22 13 0,12-28-1</inkml:trace>
          <inkml:trace contextRef="#ctx0" brushRef="#br0" timeOffset="254217.5403">13349 13760 15,'0'0'26,"0"0"1,0 0-1,-12-30-11,12 30-3,26-13-3,1 13-3,-6-11-1,13 11 0,-3-7-2,5 14-1,0 1 0,-3 14-2,-6 4 1,-6 13 0,-11 8-1,-13 7 0,-11 8 0,-12-1 1,-15 1-1,-7-4 0,-7-6 1,0-9-1,2-8 0,8-7 0,4-11 0,12-4 1,29-13-1,-24 4 1,24-4 0,24-13 0,0 3 0,7-1 1,3 0-1,9 0 0,0 0-1,3 5 1,-3 2 0,-3-1-1,-1 5-1,-3-4-1,0 11-2,-36-7-13,47-13-14,-47 13-2,34-11 1,-34 11-2</inkml:trace>
          <inkml:trace contextRef="#ctx0" brushRef="#br0" timeOffset="253508.4995">13536 13299 41,'0'0'29,"0"0"1,0 0-5,21 6-15,-21-6-4,53-2 0,-15-7-1,17 9-1,3-8-2,11 1 0,3-4-2,2-4-1,1 9-3,-18-16-10,-2 18-17,-14-9 1,-10 11-2,-31 2 0</inkml:trace>
          <inkml:trace contextRef="#ctx0" brushRef="#br0" timeOffset="254732.5695">14070 13844 18,'26'-5'28,"3"10"1,-5-1-2,19 26-11,-43-30-5,48 65-2,-36-28-3,9 21 0,-13-7-4,1 10 1,-14-7-2,1-3 1,-13-8-1,-5-6-1,-2-11 1,-7-9 0,-5-10-1,-4-9 1,-4-7-1,4-8 0,-1-5 0,3-2 0,4-8 1,8-2-2,7-1 1,11-4 0,8-2 0,10 0 0,12 0 0,9 1 0,12-1 0,7 0 0,8 2 0,4 2 0,5 3 0,0 8 0,-2 4 0,-8 5 0,1 4-1,-15 2-3,7 22-10,-24-11-17,1 7 0,-27-7-1,0 0 0</inkml:trace>
          <inkml:trace contextRef="#ctx0" brushRef="#br0" timeOffset="253217.4829">13931 12557 16,'0'0'28,"0"0"0,0 0-3,0 0-8,10 45-3,-30-23-2,23 30-3,-20-9-3,10 17-2,-5-8-1,9 6-1,-1-10-1,-1-8 0,5-5 0,2-11-1,-2-24-1,7 21-4,-7-21-9,22 7-18,-22-7 2,0 0-3,0 0 0</inkml:trace>
          <inkml:trace contextRef="#ctx0" brushRef="#br0" timeOffset="255296.6021">14558 13378 16,'29'-26'25,"-29"26"-2,19-23-7,5 23-1,-24 0-1,36-15-2,-36 15-3,31-7-3,-31 7-1,24 11-1,-24-11-1,14 37 0,-11-7-1,2 6-1,-8 5 0,-2 7 0,-2-1 0,2-2 0,-4-10 0,7-3 0,-6-10 0,8-3 0,0-19 1,0 0-1,24 15 1,0-15-1,3-2 0,8-4 1,6-5-1,7-2 0,2-2-1,5-5 0,0 5-2,-14-15-9,5 22-21,-20-12-1,-2 14-1,-24 6-2</inkml:trace>
          <inkml:trace contextRef="#ctx0" brushRef="#br0" timeOffset="258692.7963">15777 12318 31,'0'0'25,"0"0"-6,0 0-2,-22 2-3,-4-8-4,26 6-2,-53 11-3,20 1-1,-15-5-1,7 4 0,-4-3-1,2 1-1,2 0 0,5-5-1,3 2 1,11-6-1,22 0 0,-33 2 0,33-2 1,0 0-1,0 0 0,-22 0 0,22 0 1,0 0-1,0 0 1,0 0-1,0 0 1,0 0-1,0 0 1,17 28 0,-17-28 1,7 26-1,-7-26 0,5 39 0,-3-15 0,1 4 1,-1 2-1,3 2 0,-3 3 0,3 6 0,-3-2 0,1 8 1,-1 3-2,0 3 1,-2 6 0,0 5 0,3-1-1,2 1 1,-5-1-1,4-3 0,-4-2 1,3-6-1,-3-4 1,2-8-1,-7-3 0,5-2 1,-4-3 0,4 0-1,-3-4 0,1 2 1,-1-4-1,3 2 0,0 0 0,0 0 1,0 0-2,0 0 2,3 0-1,-1 0 0,1-2-1,-1 0 2,0-4-1,-2-22 0,5 32 0,-5-32 0,5 19 0,-5-19 0,0 0 0,0 0 0,5 20 0,-5-20 0,0 0 0,0 0 0,0 0 0,0 0 0,0 0 0,0 0 0,0 0 0,0 0 0,0 0 1,0 0-1,0 0 0,0 0 0,0 0 0,0 0 0,31 17 1,-31-17-1,36 4 0,-5-4 1,5 2-1,7 1 0,5-1 1,7 0-1,2 0 0,-2-2 0,-2 4-1,-10-4 0,-4 5 0,-13-5-1,-5 6 0,-21-6-2,24 9-1,-24-9-12,0 0-16,0 0-1,0 0 0,0 0-1</inkml:trace>
          <inkml:trace contextRef="#ctx0" brushRef="#br1" timeOffset="297152.9961">15957 12861 16,'0'0'8,"0"0"0,0 0 0,-22 2-1,22-2-1,0 0-1,0 0 0,-21 7-1,21-7 0,0 0 0,0 0 0,-22 8 0,22-8 1,0 0 0,0 0 0,0 0 1,0 0-1,-22-2 1,22 2-1,0 0 0,0 0 0,0-28 0,0 28-1,8-24-1,-8 24 1,19-34-2,-19 34 1,33-32-1,-9 19-1,-2 0 0,4 6 0,-2 1 0,2 6-1,1 4 0,-3 7 1,-3 4-1,-2 7 0,-7 1 0,-2 10 1,-12 1-1,-6 7 0,-11 0 1,-7 4 0,-10 0 0,-7 3-1,-3-5 1,-2-2-1,1-4 1,3-3 0,9-8-1,3 0 1,11-9-1,21-17 1,-12 19 0,12-19 0,36 9 0,0-9 0,4-6 0,11 1 0,-1-1 0,5-3-1,-2 3 1,-1 1-1,-4 1 1,-7 4-1,-7 0 0,-8 2 1,-2 3-1,-24-5 0,31 10 0,-31-10-1,0 0 0,0 0-1,29 22-3,-29-22-5,0 0-23,0 0 0,24-7-1,-24 7 1</inkml:trace>
          <inkml:trace contextRef="#ctx0" brushRef="#br1" timeOffset="297709.0276">16656 12626 9,'19'-32'22,"-19"32"-4,24-26-1,-24 7 0,0 19-2,0 0-1,26-13-2,-26 13-1,0 0-2,0 0 0,-9 32-2,-8-8-2,10 23 0,-12 3-2,2 16-1,-5 6 1,5 12-1,-2-2-1,7 2 0,3-5 0,6-5-1,6-10 1,4-6-1,7-8-1,5-11 0,3-5-1,-3-12-1,10 4-5,-29-26-6,45 10-20,-45-10 0,34-2-1,-34 2 1</inkml:trace>
          <inkml:trace contextRef="#ctx0" brushRef="#br1" timeOffset="298189.0554">17101 12805 20,'0'0'19,"0"0"-1,22-13-2,-22 13-1,0 0-1,0 0-1,0 0-2,16 20 0,-16-20-2,-12 32-2,-7-11-1,12 23-2,-14-1 0,6 17-2,-6-2 0,4 7-1,-5-3 1,8-1-2,-3-10 0,5-5 0,5-8-2,5-18-2,9 6-5,-7-26-10,0 0-14,0 0 0,2-26-1,-2 2 1</inkml:trace>
          <inkml:trace contextRef="#ctx0" brushRef="#br1" timeOffset="298829.092">17089 12768 1,'0'0'15,"10"-28"10,-10 28-4,26-17-7,-26-2-1,22 21 1,-22-2-1,21-4-1,-21 4-2,10 23-1,-10-23-2,5 54-1,-8-19-2,13 10-1,-3 0-1,5 0-1,2-1 0,3-8-1,2-6 0,3-8 0,2-9 0,0-9 0,2-6-1,0-9-1,1-2 0,-6-8 0,8 3-1,-12-7-1,4 3 1,-9-6 0,5 4 0,-10-6 0,3 0 1,-5-2 1,-1-3 1,1 3 0,-5 0 2,7 4 1,-12-3 0,5 31 0,3-38 1,-3 38 0,0 0 0,0 0 0,0 0-1,-14 41 0,6-5-1,1 14 0,-2 6 0,4 6 0,-2 1-1,2 1-1,5-3 1,5-10-1,2-7 0,0-10-1,5-8-2,-12-26-2,29 39-6,-29-39-20,0 0-4,0 0 0,0 0 0</inkml:trace>
          <inkml:trace contextRef="#ctx0" brushRef="#br0" timeOffset="249121.2489">11381 12988 39,'0'0'29,"-26"-4"1,2 4-3,12 24-17,-22-3-2,10 20-3,-14-2 0,4 17-1,-6 0 0,1 6-3,1 1 1,0-5-3,11-2-2,-4-23-12,26 3-16,5-36 0,5 24-1,-5-24 0</inkml:trace>
          <inkml:trace contextRef="#ctx0" brushRef="#br0" timeOffset="249497.2704">11604 13113 25,'0'0'29,"0"0"0,0 0-3,-3 26-9,13 11-3,-27-9-4,17 23-3,-14-3-2,11 12-1,-9-2-2,5 5-1,0-7-1,2-7-1,5-1-3,-7-24-10,14 6-17,-7-30-1,0 0 0,0 0 0</inkml:trace>
          <inkml:trace contextRef="#ctx0" brushRef="#br0" timeOffset="249856.2909">11563 12980 20,'12'-26'28,"2"2"0,-14 24-2,34-43-13,2 36-3,-10-12-2,17 17-2,-5-9-2,8 15-1,-8-1-1,3 12 0,-8 6-1,-1 7 1,-18 5 1,-2 5-2,-12 1 2,-5 6-1,-14-4 1,-3 0-2,-11-11 2,-3 1-2,-5-10-2,-4-14-6,11 6-24,-9-16 0,14 6-2,-2-12-1</inkml:trace>
          <inkml:trace contextRef="#ctx0" brushRef="#br1" timeOffset="303316.3482">17839 13154 7,'0'0'26,"0"0"-1,0 0-4,0 0-8,0 0-2,28-4-1,-28 4-2,0 0-1,0 0 0,0 0-1,0 0 0,27 19-1,-27-19 0,4 20-1,-4-20 0,-2 32 0,-3-10-1,3 10-1,-5-4 0,2 6-1,-9-1 0,2 1 0,0-4-2,9-2 2,3-6-1,0-22 0,7 30-1,-7-30-1,0 0-1,27-2-6,1 4-18,-25-21-6,-3 19-2,7-39 1</inkml:trace>
          <inkml:trace contextRef="#ctx0" brushRef="#br1" timeOffset="303814.3767">18102 12990 21,'0'0'30,"0"0"-2,0 0-4,0 0-9,0 0-1,0 0-5,34-4 0,-34 4-3,47-4-1,-15-3-1,11 5-2,-3-4 0,1-1-2,2 1 1,-2-1-2,0 1-1,-10-3-1,2 11-5,-33-2-6,24-17-18,-24 17-2,0 0 2,-26-4-2</inkml:trace>
          <inkml:trace contextRef="#ctx0" brushRef="#br1" timeOffset="304176.3976">18665 12762 16,'0'0'30,"0"0"2,0 0 0,0 0-12,0 0-8,0 47-2,-24-23-3,17 19-1,-15 0-2,10 13-2,-2 0 1,4 3-2,1-6 1,4 1-2,5-8 0,0-8-1,9-3-3,-9-35-6,17 34-24,-17-34 0,0 0-1,0 0 1</inkml:trace>
          <inkml:trace contextRef="#ctx0" brushRef="#br1" timeOffset="304737.4299">18708 12738 30,'7'-28'29,"-7"28"-1,19-23-10,-21 3-8,26 24 0,-24-4-1,21 0-2,-21 0-1,17 28-1,-15-6-2,8 15 1,-10-1-1,7 12 0,-7-1-1,5 3-1,0-7 0,2-4 0,0-7-1,5-11 0,-12-21 1,34 18-2,-34-18 0,38-15 0,-14 0-1,-7-11 0,4-2 0,-2-5 0,-2-1 0,-5-7 0,2 4 1,-4-4 0,0 5 1,-3 1-1,0 5 2,-2 4-1,-3 5 2,-2 21-1,3-26 2,-3 26-1,0 0 1,0 30 0,-8-6-1,8 12 0,0 7 0,5 5 0,0 1-1,4-1-1,3-3 1,5-11-2,2-1 0,-19-33-4,55 41-11,-55-41-18,46 0 1,-46 0-3,38-24 2</inkml:trace>
          <inkml:trace contextRef="#ctx0" brushRef="#br1" timeOffset="305164.4544">19345 12988 16,'0'0'29,"0"0"1,0 0-1,0 0-15,0 0-6,21-4-1,-21 4-1,43 0-1,-43 0-1,48 15 0,-48-15-1,39 41-1,-32-13 1,-2 11-1,-13 0 0,-1 4 0,-8-7 0,-7 5 0,-5-11 0,5-6 0,0-7-1,24-17 1,-19 22-1,19-22 1,0 0-1,34 6-1,-8-8 1,8 0-1,4 0 0,3-5-1,-1 5-2,-11-15-10,17 13-21,-20-9-1,3 4-1,-29 9 1</inkml:trace>
          <inkml:trace contextRef="#ctx0" brushRef="#br1" timeOffset="305670.4833">19733 12570 13,'16'-26'29,"-16"26"1,24 7-5,-24-7-9,27 11 0,-27-11-4,36 40-1,-22-11-4,15 27-2,-13-5-1,8 18-2,-4 4 0,-4 7 0,-9-7-1,-4 1 0,-6-7 0,-8-7-1,-9-6 1,-4-9-1,-4-8-3,-8-14-2,19 12-9,-21-27-20,38-8-1,-43 5 1,43-5-2</inkml:trace>
          <inkml:trace contextRef="#ctx0" brushRef="#br0" timeOffset="248257.1993">10272 13589 12,'0'0'26,"24"-10"1,-9-10-4,13 12-8,-13-27 0,28 14-4,-17-20-2,17 6-3,-9-10-2,6 0-1,-6-5-1,-1 3-1,-9-1-2,-4 3 2,-13 6-2,-10 5 1,-6 6-1,-10 8 1,-12 12-1,-3 6 1,-4 8 2,-1 9-3,1 7 2,2 6-1,3 6 2,4 5-2,10 0 2,9 4-2,10 0 1,10 0 0,6-6-1,16-3 2,4-6-2,9-8-1,8-5 0,-5-11-4,16 9-12,-13-22-12,-4 5-2,-11-11 1,-5 2-1</inkml:trace>
          <inkml:trace contextRef="#ctx0" brushRef="#br0" timeOffset="248853.2335">10947 13031 24,'-23'-21'28,"23"21"3,0 0-2,23 19-9,-23-19-6,32 33-5,-11-10-1,25 18-3,-8-4 0,12 10-2,1-2-1,1 1-1,-2-5-2,-4-9 0,-3-2-4,-17-26-10,8 12-17,-34-16-1,31-16 0,-31-5-1</inkml:trace>
          <inkml:trace contextRef="#ctx0" brushRef="#br1" timeOffset="378877.6705">20056 12809 8,'0'0'15,"0"0"0,-3-19-3,3 19-1,0 0-3,0 0 0,0 0-1,0 0-2,0 0-1,0 0 0,10-19-3,-10 19 0,0 0 0,0 0-1,24-7 0,-24 7 0,0 0-1,0 0 0,22 2-2,-22-2 0,0 0-2,0 0-5,21 9-4,-21-9-8,0 0-1,0 0 6</inkml:trace>
          <inkml:trace contextRef="#ctx0" brushRef="#br1" timeOffset="379500.7062">20185 12784 2,'0'0'20,"0"0"1,0 0-5,0 0-5,-21-5-2,21 5 0,0 0-1,0 0 0,0 0 0,0 0-2,0 0 0,0 0 0,0 0-1,0 0-1,0 0 0,0 0-1,0 0 0,0 0 0,0 0-1,0 0 0,-22-4-1,22 4 0,0 0 0,0 0 1,0 0-1,0 0 0,17 26 1,-17-26 0,17 26-1,-3-7 1,-2 3-1,0 3 0,2 1 0,1 4 0,-1 1 1,3 1-2,-3 0 1,0 1-1,1-1 1,-1-4-1,-2-2 1,-2-3-1,-1-3 0,-1-1 1,-8-19-1,11 24 0,-11-24 0,0 0 0,17 19 0,-17-19 0,0 0 0,0 0-1,0 0 0,0 0 0,27 5-1,-27-5-2,0 0-1,-3-30-3,3 30-8,0 0-17,-2-26 0,-10 4 0,12 22 0</inkml:trace>
          <inkml:trace contextRef="#ctx0" brushRef="#br1" timeOffset="379996.7345">20470 12758 5,'0'0'23,"0"0"0,0 0-6,-29-13-6,29 13-2,0 0 0,0 0-1,0 0-1,-16 23 0,16-23 0,-20 24 0,-4-13-1,10 19 1,-17-4-3,7 13 1,-12-5-1,5 9-1,-7 0 0,7 3-1,-3-5 0,8-3-1,4-3 0,3-5-1,5-6 1,4-3-1,10-21-1,-10 22 0,10-22-1,0 0-2,0 0-8,0 0-20,39 4-1,-39-4 0,21-24 0</inkml:trace>
        </inkml:traceGroup>
        <inkml:traceGroup>
          <inkml:annotationXML>
            <emma:emma xmlns:emma="http://www.w3.org/2003/04/emma" version="1.0">
              <emma:interpretation id="{5FE77EE4-9FB1-434C-9A48-F1B5C2CE5AA3}" emma:medium="tactile" emma:mode="ink">
                <msink:context xmlns:msink="http://schemas.microsoft.com/ink/2010/main" type="inkWord" rotatedBoundingBox="21560,16203 25291,16117 25348,18588 21617,18674"/>
              </emma:interpretation>
              <emma:one-of disjunction-type="recognition" id="oneOf9">
                <emma:interpretation id="interp45" emma:lang="en-US" emma:confidence="0">
                  <emma:literal>+442-1422))</emma:literal>
                </emma:interpretation>
                <emma:interpretation id="interp46" emma:lang="en-US" emma:confidence="0">
                  <emma:literal>+4422-1421))</emma:literal>
                </emma:interpretation>
                <emma:interpretation id="interp47" emma:lang="en-US" emma:confidence="0">
                  <emma:literal>+422-1422))</emma:literal>
                </emma:interpretation>
                <emma:interpretation id="interp48" emma:lang="en-US" emma:confidence="0">
                  <emma:literal>+6422-1422))</emma:literal>
                </emma:interpretation>
                <emma:interpretation id="interp49" emma:lang="en-US" emma:confidence="0">
                  <emma:literal>+4422-1422))</emma:literal>
                </emma:interpretation>
              </emma:one-of>
            </emma:emma>
          </inkml:annotationXML>
          <inkml:trace contextRef="#ctx0" brushRef="#br1" timeOffset="383249.9206">20824 13042 3,'0'0'18,"0"0"-2,0 0-5,0 0-2,0 0-3,0 0-1,0 0-2,-26-11-1,26 11 0,0 0 0,0 0-1,0 0 1,0 0 0,-21 5-1,21-5 1,0 0 0,0 0 0,0 0 0,0 0 0,0 0 1,0 0-1,-22 10 0,22-10 0,0 0 1,0 0-1,0 0 0,0 0 1,0 0-1,0 0 1,0 0 0,0 0 0,0 0-1,0 0 2,0 0-2,36-2 2,-36 2-2,53-8 1,-22 1-1,7 5 0,-2-2 0,5 2-2,-5 2 1,2-3-1,-12 3 0,-2 3 0,-24-3 0,34 2 0,-34-2 1,0 0-1,21 2 0,-21-2-1,0 0 1,0 0-1,0 0 0,0 0-3,0 0-1,-21-4-6,21 4-12,0 0-8,0 0 2,0 0-1</inkml:trace>
          <inkml:trace contextRef="#ctx0" brushRef="#br1" timeOffset="383964.9615">20937 12779 14,'0'0'22,"0"0"-4,0 0-4,7-19-3,-7 19 0,0 0-2,0 0 0,0 0-2,0 0 0,0 0 0,0 0-1,0 0-1,24 24 0,-24-24 0,10 19-2,-10-19 1,9 43-1,-11-17 0,4 11-1,-4-1 1,4 7-2,-4 2 1,-1 3 0,1-5 0,-3-2-1,-4-4 0,6-5 0,-9-4 0,3-2 0,9-26 0,-12 30-1,12-30 1,-17 19-1,17-19 0,0 0 0,0 0 1,0 0-1,0 0 0,0 0-1,0 0 0,22 2-4,-1 7-9,-21-9-19,26-13-2,-26 13 0,24-26-1</inkml:trace>
          <inkml:trace contextRef="#ctx0" brushRef="#br1" timeOffset="443313.3557">21512 12462 7,'0'0'14,"0"0"-2,0 0-2,0 0-2,0 0-1,0 0-1,0 0-1,0 0-1,0 0-1,-22-15-1,22 15 1,0 0-1,0 0 1,-24 7 0,24-7-1,0 0 0,-26 24 1,26-24-1,-22 25 0,15-5 0,7-20 0,-17 32-1,17-32 1,-12 35 0,5-16 0,5 7 0,-5-5 1,4 12-1,-4-5 1,2 10 0,-4-3-1,4 6 1,-7-2-1,10 4 0,-8 2 1,5 2-2,-2-1 2,7 3-1,-5-6 0,5 3 0,-2-3 0,4 2-1,1-6 0,6 4 0,1-4 0,6-3-1,4 3 1,1-4-1,6-3 0,1-4 0,3-4 0,-2-3 1,0-6-1,-5-4 0,-24-11 1,33 15 0,-33-15 0,0 0 0,0 0 0,0 0 1,0 0-1,0 0 0,0 0 0,0 0-1,-24 0-1,3-11-6,21 11-24,-24-4-1,24 4-1,-34-15-1</inkml:trace>
          <inkml:trace contextRef="#ctx0" brushRef="#br1" timeOffset="432388.7312">21684 12790 8,'0'0'11,"0"0"-1,0 0-1,-7-22-1,7 22 0,0 0-1,0 0 0,0 0 0,0 0 0,0 0 1,0 0-1,-12-23 0,12 23 0,0 0 0,0 0-1,0 0-1,0 0 0,0 0-1,0 0-1,0 0 1,0 0-1,0 0 0,-5 39 0,5-39 0,-9 49 0,-3-14-1,4 8 0,-4 4 1,3 9-2,-6 0 1,1 2-1,2-2 0,0-4 0,3-5 0,-1-3-1,3-10 0,2-8 0,0-5 0,5-21 0,-2 20-1,2-20 0,0 0-2,0 0 0,12-20-4,-19-3-4,7 23-22,19-30 0,-19 30-1,0-33 1</inkml:trace>
          <inkml:trace contextRef="#ctx0" brushRef="#br1" timeOffset="432960.7639">21663 12799 2,'9'-26'25,"-9"26"0,19-20-4,-21 1-6,2 19-1,9-19-1,-9 19-3,0 0-1,0 0-1,0 0-2,0 0 0,-16 23-1,6 5-2,-9 2-1,5 11 0,-3 0-1,5 9 0,5-5 1,9 5-2,3-7 1,7-4 0,7-9 0,5-7-1,5-5 1,2-8-1,2-10-1,-2-8-1,8-1-2,-11-14-1,11 12-5,-27-24-5,19 16-16,-22-11-2,3 10 0,-12-8 1</inkml:trace>
          <inkml:trace contextRef="#ctx0" brushRef="#br1" timeOffset="433381.788">22017 12740 29,'-14'-19'28,"14"19"0,0 0-11,0 0-5,-22-17-3,22 17-2,0 0-2,0 0-1,0 0 1,10 26-1,-10-26 0,-3 34 0,1-10-1,4 10 1,-9 1-2,7 8 0,-2 0 0,4 0-1,-2 0 0,2-2 0,1-6 0,2-5-1,-1-9 2,-4-21-2,15 28 0,-15-28 0,0 0 0,28-2-2,-28 2-1,20-19-6,6 21-20,-26-2-4,24-26-2,-24 26 1</inkml:trace>
          <inkml:trace contextRef="#ctx0" brushRef="#br1" timeOffset="433852.8146">22194 12999 19,'0'0'29,"0"0"2,2-24-2,-2 24-15,0 0-6,22 9 0,-22-9-1,0 0-2,24 19-1,-10 3-1,-9 2 0,2 10-1,-9 1 1,0 8-1,-8-5 0,-2 6-1,-5-6 0,0-1 0,-2-11 0,7-5-1,12-21 1,-19 28 0,19-28-1,0 0 0,0 0 0,26-10 1,-4-3-2,4-7 0,10 1-1,-5-13-3,20 14-7,-25-16-21,17 4-1,-14-9-1,0 4 0</inkml:trace>
          <inkml:trace contextRef="#ctx0" brushRef="#br1" timeOffset="434468.8499">22240 12176 28,'0'0'30,"4"-28"1,-4 28-8,8-24-10,15 22-3,-23 2-1,39-19-2,-39 19-2,43-11-1,-22 11-2,6 6 1,-1 5-2,0 8 1,-6 3-1,-8 8-1,-8 2 1,-1 3-1,-10-1 0,-1-1 1,-13-1-1,2-6 0,-5-5 0,24-21 0,-24 26 0,24-26 0,0 0 0,0 0 0,0 0 0,36-15 0,-8 4 0,4-1 0,4-1 0,-3 0-3,5 13-4,-38 0-16,48-9-10,-48 9-1,22 7-1</inkml:trace>
          <inkml:trace contextRef="#ctx0" brushRef="#br1" timeOffset="436717.9786">22754 12911 13,'0'0'24,"0"0"-1,-24-7-4,24 7-4,0 0-2,0 0-2,0 0-2,15 24-1,-15-24 0,0 0-2,21-2-1,1 6-1,-22-4 0,43-13-1,-21 5-1,6-1-1,-4 0 0,0 1 0,-24 8-1,38-13 0,-38 13-1,0 0 0,27-5-1,-27 5-3,0 0-4,0 0-10,0 0-13,0 0-2,-22 18 2,22-18-2</inkml:trace>
          <inkml:trace contextRef="#ctx0" brushRef="#br1" timeOffset="437286.0113">23224 12749 5,'0'0'24,"26"-15"0,-26 15-6,0 0-4,0 0-2,0 0-2,22 6 0,-22-6-1,0 0 0,0 0-2,-8 46 1,8-46-2,-16 54-2,-1-18 0,5 9-2,-10 7 1,6 6-1,-4-4 0,6 4-1,0-6 0,2-2 0,2-5 0,5-8 0,1-9-1,4-7-1,0-21 0,0 24-3,0-24-3,0 0-8,28-7-19,-23-12 1,-5 19-2,24-43 1</inkml:trace>
          <inkml:trace contextRef="#ctx0" brushRef="#br1" timeOffset="437857.0436">23286 12738 11,'0'0'29,"0"-21"0,0 21 0,0 0-14,0 0-4,0 0-2,0 0-3,2 34-1,-6-10-2,8 13 0,-4-3-1,5 7 0,-2-2 0,1 0-1,3-7 1,3-4-2,2-9 1,-12-19-1,26 24 2,-26-24-2,31 2-2,-31-2 2,32-15-1,-32 15 0,31-30 0,-19 8 0,0-4 0,0-2 1,-5-2 0,-2 2 0,-3-2 0,3 2 1,-5 4 0,0 24 0,-3-32 0,3 32 1,0 0-1,0 0 1,0 0 0,0 0-1,-7 37 1,10-9-1,-6 4 0,3 5 0,0-1-1,0 1 1,0 0 0,0-7-3,7 4 0,-7-34-6,8 52-14,-8-52-11,2 28-1,-2-28 0</inkml:trace>
          <inkml:trace contextRef="#ctx0" brushRef="#br1" timeOffset="439001.1094">23545 12154 1,'0'0'26,"0"0"2,-15-21 0,15 21-11,0 0-4,-9-26-2,9 26-3,0 0-1,24-2-1,-24 2-2,21 0 0,-21 0-1,36 6 0,-36-6-2,43 17 1,-43-17-1,38 31 0,-26-8-1,-2 3 1,-8 2-1,-6 4 0,-6 3 0,-7 4 1,-4 0-1,-6-3 0,3-1 0,-2-3 1,7-4-2,2-4 1,17-24 0,-14 28 0,14-28 0,0 0 0,36 0 1,-10-5-1,5-3 0,3-3 0,2 0 0,-3 0 0,-2 1 0,-7 1 0,0 7-3,-24 2-6,24-9-23,-24 9-1,0 0-1,0 0 0</inkml:trace>
          <inkml:trace contextRef="#ctx0" brushRef="#br1" timeOffset="438142.0602">23626 13096 20,'0'0'32,"0"0"-1,0 0 1,24 19-14,-24-19-7,-3 37-3,-6-18-3,14 18-1,-10-7-1,5 5-1,-2-5-1,-1-4-1,1 0-2,2-26-6,0 28-25,0-28 0,0 0-1,0 0 0</inkml:trace>
          <inkml:trace contextRef="#ctx0" brushRef="#br1" timeOffset="444992.4518">23844 12674 17,'0'0'8,"0"0"1,0 0-3,0 0 0,-19 19-3,19-19-2,0 0 1,0 0 0,0 0 0,0 0 1,0 0 0,0 19 1,0-19 0,0 0 0,0 0 1,0 0-1,0 0-1,0 0 0,0 0 0,0 0-1,0 0-1,0 0 1,0 0 0,0 22 0,0-22 0,0 0 0,0 0 1,0 0-1,0 0 1,0 0 0,0 0-1,0 0 1,0 0-1,0 0 0,0 0 0,14 24-1,-14-24 0,0 0 1,10 21-2,-10-21 1,9 24 0,-9-24 0,12 32 1,-5-12-1,-2-1 0,2 7 1,-4-2-1,2 4 1,-5-3 1,0 8-2,-5-1 2,0 5-2,-2-3 2,-3 5-2,-4-5 2,4 5-2,-7-2-1,3 0 1,0-5 0,-3 0-1,0-2 1,3-2 0,-3-2-1,3-4 1,14-22 0,-24 32-1,24-32 1,0 0-1,-19 20 1,19-20-1,0 0 0,0 0 1,0 0-1,9-24 0,-9 24 1,10-20-1,-10 20 0,0 0-1,21-19-2,-21 19-6,0 0-24,19-22 0,-19 22-1,0 0 0</inkml:trace>
          <inkml:trace contextRef="#ctx0" brushRef="#br0" timeOffset="454144.9756">24035 12475 1,'0'0'6,"0"0"2,0 0-2,0 0 0,0 0-1,0 0 0,0 0 0,0 0 0,10 20-1,-10-20 1,0 0 0,0 0-1,0 0 1,0 0-1,0 0 0,-7 19 1,7-19-1,0 0 0,0 0-1,0 0 0,-24 20-1,24-20 1,0 0-1,0 0 0,0 0 0,0 0 1,0 0-1,0 0 1,0 0 0,0 0 0,0 0 0,29 10-1,-29-10 0,26 0 0,-26 0-1,26 0 0,-26 0 0,29 0-1,-29 0 0,26 0 0,-26 0 1,0 0-1,0 0 1,0 0 0,0 0-1,0 0 1,0 0-1,0 0 0,0 0 1,0 0-1,-28-2 0,28 2 0,0 0 0,-22 15 1,22-15-1,0 0 1,-10 20-1,10-20 0,0 21 1,0-21-1,0 33 0,3-14 1,-3 0-1,2 5 1,1-2 0,-1 1 0,0-1-1,3 4 1,-5-5 0,5 7 0,-3-4 0,3 6 0,-2-4-1,-1 6 1,-2-2 1,2 5-1,-2-1 0,0 5 0,-2-4 1,0 3-1,-3-1 0,0 2 0,-2-5-1,2-1 1,0-5-1,0-2 1,1-5-1,1-1 0,3-20 0,-5 25 0,5-25 0,-2 22 0,2-22 0,0 0 1,-2 21-1,2-21 0,0 0 0,-3 24 0,3-24 0,0 0 0,-4 26 0,4-26 0,-8 22 0,8-22 0,-2 19 0,2-19 0,0 19 0,0-19 0,0 0 0,0 0 0,7 22 0,-7-22 1,0 0-1,0 0 0,0 0 1,-26 4-1,26-4 1,-22 0-1,22 0 0,-26-2 1,26 2-1,-26 0 0,26 0 0,-29 4 0,29-4 0,-31 9 0,31-9 0,-34 11 0,34-11 0,-33 15 0,33-15 0,-31 15 0,31-15 0,-32 13 0,32-13 0,-24 11 0,24-11 0,0 0 0,-21 10 0,21-10 0,0 0 0,0 0 0,0 0-1,0 0 1,0 0 0,0 0 0,0 0 0,0 0 0,0 0 0,0 0 0,0 0 0,0 0 0,0 0 0,0 0 0,0 0 0,0 0 0,24 9 0,-24-9-1,0 0 0,0 0-2,0 0-5,0 0-23,12 24-2,-12-24 0,0 0-2</inkml:trace>
          <inkml:trace contextRef="#ctx0" brushRef="#br0" timeOffset="456473.1084">24430 12126 9,'0'0'16,"0"0"-3,0 0-1,0 0-1,-23-15-2,23 15-1,0 0-1,0 0-1,0 0-1,0 0-1,-27-11-1,27 11 0,0 0-1,0 0 1,-21 7-1,21-7 0,0 0 0,-17 21 1,17-21 0,-14 22-1,14-22 1,-15 32-1,8-12 0,5 6 0,-6-3 0,8 7-1,-2 3 0,4 3 0,3 3 0,2 4-1,1-2 0,1 2 1,3 3-1,2-3 0,1-2 0,-3-5 0,2-1 0,1-3 1,-1-2-1,0 0 0,-2-4 0,-2 0 1,-1-2-1,-1 0 0,-1-1 0,-5-3 0,1-1 0,-3-19 0,0 32 0,0-32 0,-3 24 2,3-24-2,0 19 1,0-19-1,0 0 1,0 0-1,0 0 2,0 0-2,0 0 0,0 0 0,0 0 0,0 0 0,0 0 0,0 0 0,5 20 0,-5-20 0,0 0 0,0 0 0,0 0-1,0 0 1,0 0-1,0 0 2,0 0-2,0 0 1,-34-4 0,34 4 0,-43 6 1,19 0-1,0 5 1,0 4-1,3 3 1,2 3-1,7 3 0,5 2 0,7 2-1,2 2 1,5 0 0,3 2 0,4 1 0,1-1 0,1-2 0,1 2 0,-3 1 0,3-3 0,2 0 0,-4-2 0,-1 0 0,0-4 0,1-5 0,-3 5 0,-3-5-1,-9-19 2,10 35-2,-8-16 2,-4 1-1,-3-1 0,0 7 0,-2-5 0,-5 7 0,3 3 1,-3 1-1,2 2 0,3 5 0,0 2 1,4 7-1,3 1 0,0 3 0,5 0 1,-5-3-1,2 1 0,-6-5 1,-1-2-1,-7-11 2,-2-1-1,-8-10 1,-2-4-1,-7-8 0,0-3 0,-8-8 1,4 0 0,-4-7-3,3 3 3,0-5-2,5 3 2,5-1-1,26 9-1,-29-9-1,29 9-1,0 0-4,0 0-18,22-6-8,-22 6-3,38-4 1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53:05.9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E0CE50-0205-499A-A70F-E305FEC18FF4}" emma:medium="tactile" emma:mode="ink">
          <msink:context xmlns:msink="http://schemas.microsoft.com/ink/2010/main" type="inkDrawing" rotatedBoundingBox="6672,16266 24776,15852 24779,16011 6676,16425" semanticType="underline" shapeName="Other">
            <msink:sourceLink direction="with" ref="{7DA4153D-A1AA-4CD3-9EFB-D8145C36C9C5}"/>
          </msink:context>
        </emma:interpretation>
      </emma:emma>
    </inkml:annotationXML>
    <inkml:trace contextRef="#ctx0" brushRef="#br0">-13 343 7,'0'0'21,"0"0"-5,-22-2-3,22 2-2,0 0-1,0 0-1,0 0-1,0 0-2,0 0 0,0 0-1,24-4-1,-24 4 0,27 9-1,-6-1 0,-21-8-1,48 7-1,-19-5 1,7 2-1,2-4 0,8 2-1,4-2 1,0 2-1,8 1 1,1-1-1,4 0 0,1 0 0,3 2 0,-2-4 1,-3 3-1,5-3 0,-7 0 0,2 0 0,-4-3 0,-3 3 0,2-2 0,-1 2 0,-4-2 1,-2 2-1,1-2 0,-1 2 0,0-2 0,1 4 1,-3 0-1,-1-2 0,1 4 0,3-1 0,1-1 0,-4 2 0,5 0 0,2-2 0,2 1 0,1-3 0,2 2 0,-3-2 0,5 0 0,3-2 0,-5-1 0,2-1 0,0 2 0,1-2 0,-3-1 0,-1 1 0,4 2 0,-1-2 0,0 1 0,-2 1 0,2 0 0,-2 2 0,2-4 0,5 4 0,-4-2 0,1 0 0,8-1 0,5 3 0,4-2 0,3 0 0,5 0 0,2 2 1,0-2-1,4-3 0,1 1-1,0 0 1,0 0 0,2-3 0,0 1 0,5-3 0,5 3 0,4-1 0,6 1 0,4 1 0,5-1 0,2 1 0,3-1 0,2 2 0,2-3 0,-2 1 0,5-1 0,-2 1 0,13-1 0,4-1 0,6-1 0,1 1 0,1 1 0,1-2 0,-2 1 0,-1-1-1,-4 1 1,2-1 0,2 0 0,3 1 0,2 1 0,0-1-1,5 1 2,0-1-2,3 1 2,-3 1-1,0-1 0,0 3 0,2 0-1,3-3 1,2 3 0,0 2 0,-4-3 0,2 3 0,-3 0 0,0 2 0,1-2 0,-1 2-1,-2 0 1,-7 2 0,9-2 0,-4 2-1,0 0 1,-3-2 0,0 2 0,0 1-1,3-3 1,-1 2 0,1-2 0,0 0 0,-3-2 0,-2 2 0,-5 0 0,-5 0 0,5 0 0,-5 0 0,-2 0 0,-5 2 0,-2 0 0,-5-2 0,2 2 0,3-2-1,-15 2 1,3-2 0,-3 0 0,3 0 0,4 0-1,3 0 1,-3-2 0,1 0-1,-1 0 1,6 0 0,-3 2-1,-5-3 1,-5 1 0,0-2 0,-4 2-1,-1 0 1,3 0 0,-7-1 0,0 1-1,-10 0 1,-2 0 0,-10 0 0,-10 0 0,-11-1 0,-15 1 0,-12 0 0,-11-2 0,-10 2 0,-29 2 0,33-9 0,-33 9 1,0 0-1,0 0 1,22-11-1,-22 11 0,0 0 0,0 0-2,0 0-20,-24-4-7,24 4 0,-27-6-2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2" units="cm"/>
          <inkml:channel name="Y" type="integer" max="163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88" units="1/cm"/>
          <inkml:channelProperty channel="F" name="resolution" value="0" units="1/dev"/>
        </inkml:channelProperties>
      </inkml:inkSource>
      <inkml:timestamp xml:id="ts0" timeString="2013-02-08T18:57:52.4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2EF386F-F3A8-4BB7-8A0E-74FA71D94D39}" emma:medium="tactile" emma:mode="ink">
          <msink:context xmlns:msink="http://schemas.microsoft.com/ink/2010/main" type="writingRegion" rotatedBoundingBox="1150,3597 6588,3727 6551,5241 1114,5111"/>
        </emma:interpretation>
      </emma:emma>
    </inkml:annotationXML>
    <inkml:traceGroup>
      <inkml:annotationXML>
        <emma:emma xmlns:emma="http://www.w3.org/2003/04/emma" version="1.0">
          <emma:interpretation id="{005D9BDB-8317-4FA8-B52E-8DAFF31AA125}" emma:medium="tactile" emma:mode="ink">
            <msink:context xmlns:msink="http://schemas.microsoft.com/ink/2010/main" type="paragraph" rotatedBoundingBox="1150,3597 6588,3727 6551,5241 1114,51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9D1FBC-0AD2-4BFB-9FE5-C474FD1C2867}" emma:medium="tactile" emma:mode="ink">
              <msink:context xmlns:msink="http://schemas.microsoft.com/ink/2010/main" type="line" rotatedBoundingBox="1150,3597 6588,3727 6551,5241 1114,5111"/>
            </emma:interpretation>
          </emma:emma>
        </inkml:annotationXML>
        <inkml:traceGroup>
          <inkml:annotationXML>
            <emma:emma xmlns:emma="http://www.w3.org/2003/04/emma" version="1.0">
              <emma:interpretation id="{401A51CC-93A1-4D82-89B1-D95369710D98}" emma:medium="tactile" emma:mode="ink">
                <msink:context xmlns:msink="http://schemas.microsoft.com/ink/2010/main" type="inkWord" rotatedBoundingBox="1150,3597 6588,3727 6551,5241 1114,5111"/>
              </emma:interpretation>
              <emma:one-of disjunction-type="recognition" id="oneOf0">
                <emma:interpretation id="interp0" emma:lang="en-US" emma:confidence="0">
                  <emma:literal>pe,lx)=</emma:literal>
                </emma:interpretation>
                <emma:interpretation id="interp1" emma:lang="en-US" emma:confidence="0">
                  <emma:literal>PC Cilx)=</emma:literal>
                </emma:interpretation>
                <emma:interpretation id="interp2" emma:lang="en-US" emma:confidence="0">
                  <emma:literal>Plax) =</emma:literal>
                </emma:interpretation>
                <emma:interpretation id="interp3" emma:lang="en-US" emma:confidence="0">
                  <emma:literal>PC C,1x)=</emma:literal>
                </emma:interpretation>
                <emma:interpretation id="interp4" emma:lang="en-US" emma:confidence="0">
                  <emma:literal>Plain* =</emma:literal>
                </emma:interpretation>
              </emma:one-of>
            </emma:emma>
          </inkml:annotationXML>
          <inkml:trace contextRef="#ctx0" brushRef="#br0">3131 42 3,'0'0'32,"0"0"0,0 0-5,17 34-12,-34-10-2,27 40-1,-29-5-2,23 31-3,-18 1-3,9 12-1,-4 3-2,1-1 1,1-10-1,-2-9-2,4-12-1,-9-21-4,21 6-9,-14-27-21,7-32 1,-3 19-2,3-19 8</inkml:trace>
          <inkml:trace contextRef="#ctx0" brushRef="#br0" timeOffset="325.0182">3471 483 2,'29'-10'32,"-29"10"1,31 6 0,-9 20-16,-22-26-8,62 47 0,-31-21-2,17 19-1,-10-6-3,5 4-1,0-2-1,-4-4-2,-1 4-3,-14-26-6,17 7-23,-41-22-2,40 8 1,-40-8-1</inkml:trace>
          <inkml:trace contextRef="#ctx0" brushRef="#br0" timeOffset="550.0311">3976 468 6,'-31'7'32,"31"-7"0,-38 36 2,9-14-17,10 28-8,-19-5-2,7 17-2,-13 1 0,9 6-2,-4-5-2,3-3-2,10-1-5,-10-23-9,24 1-19,5-18 0,7-20-1,0 0 10</inkml:trace>
          <inkml:trace contextRef="#ctx0" brushRef="#br0" timeOffset="856.0489">4036-101 3,'31'-17'33,"0"6"0,1 9 0,4 26-15,-15-3-7,25 36-2,-20 7-3,12 27-1,-19 6-2,3 13-1,-17-1-1,-8 1 1,-13-8-3,-16-10-1,-1-3-7,-27-27-25,7-12-2,-11-20 1,1-11-1</inkml:trace>
          <inkml:trace contextRef="#ctx0" brushRef="#br0" timeOffset="1865.1067">4927 884 7,'-26'11'31,"26"-11"-1,0 0 1,0 0-18,45-17-5,-7-5-3,17 9-3,5 2-6,-5-6-21,5 2-5,-2 4-2,-10 1 0</inkml:trace>
          <inkml:trace contextRef="#ctx0" brushRef="#br0" timeOffset="1705.0975">4937 641 19,'0'0'31,"-3"-24"-5,3 24-7,0 0-5,0 0-2,14-26-3,-14 26-3,32-11-2,-6 5-2,0-5 0,10 3-1,7 1-1,-2-2-2,7 12-2,-15-12-6,15 22-15,-26-2-8,-22-11 0,14 41 0</inkml:trace>
          <inkml:trace contextRef="#ctx0" brushRef="#br0" timeOffset="-2044.1168">38 85 25,'-10'-35'25,"-4"12"-6,14 23-4,-12-28-2,12 28-2,0 0-2,2 25-1,-9 6-2,16 27 0,-9 6-2,15 27 0,-10 4-1,9 15 0,-4-3-1,4 8-1,-5-10 0,3-10 0,-4-11 0,-4-13-1,-4-13 1,-7-8-2,0-11 1,-5-16-2,5-3-1,7-20-5,0 0-8,-29-7-18,29 7-1,0-41 1,7 13 10</inkml:trace>
          <inkml:trace contextRef="#ctx0" brushRef="#br0" timeOffset="-1644.0936">-61 313 1,'-26'-49'17,"21"14"10,-2 7-9,0-11-6,7 39-2,29-51-1,11 35-1,-16-12 0,29 16-2,-10-8-1,17 9-2,-7-2 0,11 13 0,-6 3 0,4 12-1,-9 4-1,-3 16 1,-9 6 0,-3 15 0,-17 2 0,-4 6 0,-14 1-1,-8 2 1,-17-5-1,-4-3 1,-17-12-1,-5-2 0,-2-10-2,-5-7 0,9 0-4,-11-24-12,26 9-16,-1-13-1,32 0-1,0 0 8</inkml:trace>
          <inkml:trace contextRef="#ctx0" brushRef="#br0" timeOffset="-1216.0695">1331 80 16,'0'0'30,"-22"-32"2,22 32-12,-65 7-6,39 29-3,-27-3-1,17 35-2,-19 4-2,15 25-2,-6 4-1,17 15 0,3 1-1,14-5-1,10-11 0,9-8-1,12-14 1,7-10-1,5-11 0,3-19-2,9-6 0,-2-20-3,19 8-8,-17-23-21,9-2-2,-11-14 1,5-1 1</inkml:trace>
          <inkml:trace contextRef="#ctx0" brushRef="#br0" timeOffset="-764.0437">2073 244 7,'-3'-43'29,"3"6"2,5 16-13,-26-20-4,21 41-1,-27-41-1,27 41-3,-43-9-2,19 27-2,-19 5-1,2 23-1,-9 5-1,2 16 1,-2 2-1,9 9 0,3-5-1,14 0 0,12-10-1,14-9 1,10-11-1,12-9 0,10-6 0,7-8 0,4-5-1,1-7 0,1-1-2,-6-12-3,17 18-11,-20-17-19,0 2 1,-14-5-1,5 5 8</inkml:trace>
          <inkml:trace contextRef="#ctx0" brushRef="#br0" timeOffset="-486.0278">2334 783 25,'0'0'32,"0"0"1,0 0-13,21 13-9,-35 8-1,21 23-2,-16-10-1,13 18-2,-11-5-2,5 7-1,-3-4-1,5-3-1,0-10 1,-2-9-2,4 0-1,-2-28-4,10 32-20,-10-32-8,0 0-1,4-22-1</inkml:trace>
        </inkml:traceGroup>
      </inkml:traceGroup>
    </inkml:traceGroup>
  </inkml:traceGroup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23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431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23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780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647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120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732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097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647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092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1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39EFA-5CFC-4C36-B1FE-283C3002D5A8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A8637-AFBB-466E-B8B7-9B1E2D0E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81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94.emf"/><Relationship Id="rId12" Type="http://schemas.openxmlformats.org/officeDocument/2006/relationships/customXml" Target="../ink/ink63.xml"/><Relationship Id="rId13" Type="http://schemas.openxmlformats.org/officeDocument/2006/relationships/image" Target="../media/image295.emf"/><Relationship Id="rId14" Type="http://schemas.openxmlformats.org/officeDocument/2006/relationships/customXml" Target="../ink/ink64.xml"/><Relationship Id="rId15" Type="http://schemas.openxmlformats.org/officeDocument/2006/relationships/image" Target="../media/image296.emf"/><Relationship Id="rId16" Type="http://schemas.openxmlformats.org/officeDocument/2006/relationships/customXml" Target="../ink/ink65.xml"/><Relationship Id="rId17" Type="http://schemas.openxmlformats.org/officeDocument/2006/relationships/image" Target="../media/image297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58.xml"/><Relationship Id="rId3" Type="http://schemas.openxmlformats.org/officeDocument/2006/relationships/image" Target="../media/image290.emf"/><Relationship Id="rId4" Type="http://schemas.openxmlformats.org/officeDocument/2006/relationships/customXml" Target="../ink/ink59.xml"/><Relationship Id="rId5" Type="http://schemas.openxmlformats.org/officeDocument/2006/relationships/image" Target="../media/image291.emf"/><Relationship Id="rId6" Type="http://schemas.openxmlformats.org/officeDocument/2006/relationships/customXml" Target="../ink/ink60.xml"/><Relationship Id="rId7" Type="http://schemas.openxmlformats.org/officeDocument/2006/relationships/image" Target="../media/image292.emf"/><Relationship Id="rId8" Type="http://schemas.openxmlformats.org/officeDocument/2006/relationships/customXml" Target="../ink/ink61.xml"/><Relationship Id="rId9" Type="http://schemas.openxmlformats.org/officeDocument/2006/relationships/image" Target="../media/image293.emf"/><Relationship Id="rId10" Type="http://schemas.openxmlformats.org/officeDocument/2006/relationships/customXml" Target="../ink/ink6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66.xml"/><Relationship Id="rId3" Type="http://schemas.openxmlformats.org/officeDocument/2006/relationships/image" Target="../media/image29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67.xml"/><Relationship Id="rId3" Type="http://schemas.openxmlformats.org/officeDocument/2006/relationships/image" Target="../media/image299.emf"/></Relationships>
</file>

<file path=ppt/slides/_rels/slide1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04.emf"/><Relationship Id="rId12" Type="http://schemas.openxmlformats.org/officeDocument/2006/relationships/customXml" Target="../ink/ink72.xml"/><Relationship Id="rId13" Type="http://schemas.openxmlformats.org/officeDocument/2006/relationships/image" Target="../media/image305.emf"/><Relationship Id="rId14" Type="http://schemas.openxmlformats.org/officeDocument/2006/relationships/customXml" Target="../ink/ink73.xml"/><Relationship Id="rId15" Type="http://schemas.openxmlformats.org/officeDocument/2006/relationships/image" Target="../media/image306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68.xml"/><Relationship Id="rId5" Type="http://schemas.openxmlformats.org/officeDocument/2006/relationships/image" Target="../media/image301.emf"/><Relationship Id="rId6" Type="http://schemas.openxmlformats.org/officeDocument/2006/relationships/customXml" Target="../ink/ink69.xml"/><Relationship Id="rId7" Type="http://schemas.openxmlformats.org/officeDocument/2006/relationships/image" Target="../media/image302.emf"/><Relationship Id="rId8" Type="http://schemas.openxmlformats.org/officeDocument/2006/relationships/customXml" Target="../ink/ink70.xml"/><Relationship Id="rId9" Type="http://schemas.openxmlformats.org/officeDocument/2006/relationships/image" Target="../media/image303.emf"/><Relationship Id="rId10" Type="http://schemas.openxmlformats.org/officeDocument/2006/relationships/customXml" Target="../ink/ink7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7.emf"/><Relationship Id="rId4" Type="http://schemas.openxmlformats.org/officeDocument/2006/relationships/customXml" Target="../ink/ink75.xml"/><Relationship Id="rId5" Type="http://schemas.openxmlformats.org/officeDocument/2006/relationships/image" Target="../media/image308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7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9.emf"/><Relationship Id="rId4" Type="http://schemas.openxmlformats.org/officeDocument/2006/relationships/customXml" Target="../ink/ink77.xml"/><Relationship Id="rId5" Type="http://schemas.openxmlformats.org/officeDocument/2006/relationships/image" Target="../media/image310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7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78.xml"/><Relationship Id="rId3" Type="http://schemas.openxmlformats.org/officeDocument/2006/relationships/image" Target="../media/image5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.xml"/><Relationship Id="rId3" Type="http://schemas.openxmlformats.org/officeDocument/2006/relationships/image" Target="../media/image233.emf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8.emf"/><Relationship Id="rId12" Type="http://schemas.openxmlformats.org/officeDocument/2006/relationships/customXml" Target="../ink/ink84.xml"/><Relationship Id="rId13" Type="http://schemas.openxmlformats.org/officeDocument/2006/relationships/image" Target="../media/image69.emf"/><Relationship Id="rId14" Type="http://schemas.openxmlformats.org/officeDocument/2006/relationships/customXml" Target="../ink/ink85.xml"/><Relationship Id="rId15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79.xml"/><Relationship Id="rId3" Type="http://schemas.openxmlformats.org/officeDocument/2006/relationships/image" Target="../media/image64.emf"/><Relationship Id="rId4" Type="http://schemas.openxmlformats.org/officeDocument/2006/relationships/customXml" Target="../ink/ink80.xml"/><Relationship Id="rId5" Type="http://schemas.openxmlformats.org/officeDocument/2006/relationships/image" Target="../media/image65.emf"/><Relationship Id="rId6" Type="http://schemas.openxmlformats.org/officeDocument/2006/relationships/customXml" Target="../ink/ink81.xml"/><Relationship Id="rId7" Type="http://schemas.openxmlformats.org/officeDocument/2006/relationships/image" Target="../media/image66.emf"/><Relationship Id="rId8" Type="http://schemas.openxmlformats.org/officeDocument/2006/relationships/customXml" Target="../ink/ink82.xml"/><Relationship Id="rId9" Type="http://schemas.openxmlformats.org/officeDocument/2006/relationships/image" Target="../media/image67.emf"/><Relationship Id="rId10" Type="http://schemas.openxmlformats.org/officeDocument/2006/relationships/customXml" Target="../ink/ink83.xml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5.emf"/><Relationship Id="rId12" Type="http://schemas.openxmlformats.org/officeDocument/2006/relationships/customXml" Target="../ink/ink91.xml"/><Relationship Id="rId13" Type="http://schemas.openxmlformats.org/officeDocument/2006/relationships/image" Target="../media/image76.emf"/><Relationship Id="rId14" Type="http://schemas.openxmlformats.org/officeDocument/2006/relationships/customXml" Target="../ink/ink92.xml"/><Relationship Id="rId15" Type="http://schemas.openxmlformats.org/officeDocument/2006/relationships/image" Target="../media/image77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86.xml"/><Relationship Id="rId3" Type="http://schemas.openxmlformats.org/officeDocument/2006/relationships/image" Target="../media/image71.emf"/><Relationship Id="rId4" Type="http://schemas.openxmlformats.org/officeDocument/2006/relationships/customXml" Target="../ink/ink87.xml"/><Relationship Id="rId5" Type="http://schemas.openxmlformats.org/officeDocument/2006/relationships/image" Target="../media/image72.emf"/><Relationship Id="rId6" Type="http://schemas.openxmlformats.org/officeDocument/2006/relationships/customXml" Target="../ink/ink88.xml"/><Relationship Id="rId7" Type="http://schemas.openxmlformats.org/officeDocument/2006/relationships/image" Target="../media/image73.emf"/><Relationship Id="rId8" Type="http://schemas.openxmlformats.org/officeDocument/2006/relationships/customXml" Target="../ink/ink89.xml"/><Relationship Id="rId9" Type="http://schemas.openxmlformats.org/officeDocument/2006/relationships/image" Target="../media/image74.emf"/><Relationship Id="rId10" Type="http://schemas.openxmlformats.org/officeDocument/2006/relationships/customXml" Target="../ink/ink90.xml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2.emf"/><Relationship Id="rId12" Type="http://schemas.openxmlformats.org/officeDocument/2006/relationships/customXml" Target="../ink/ink98.xml"/><Relationship Id="rId13" Type="http://schemas.openxmlformats.org/officeDocument/2006/relationships/image" Target="../media/image83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93.xml"/><Relationship Id="rId3" Type="http://schemas.openxmlformats.org/officeDocument/2006/relationships/image" Target="../media/image78.emf"/><Relationship Id="rId4" Type="http://schemas.openxmlformats.org/officeDocument/2006/relationships/customXml" Target="../ink/ink94.xml"/><Relationship Id="rId5" Type="http://schemas.openxmlformats.org/officeDocument/2006/relationships/image" Target="../media/image79.emf"/><Relationship Id="rId6" Type="http://schemas.openxmlformats.org/officeDocument/2006/relationships/customXml" Target="../ink/ink95.xml"/><Relationship Id="rId7" Type="http://schemas.openxmlformats.org/officeDocument/2006/relationships/image" Target="../media/image80.emf"/><Relationship Id="rId8" Type="http://schemas.openxmlformats.org/officeDocument/2006/relationships/customXml" Target="../ink/ink96.xml"/><Relationship Id="rId9" Type="http://schemas.openxmlformats.org/officeDocument/2006/relationships/image" Target="../media/image81.emf"/><Relationship Id="rId10" Type="http://schemas.openxmlformats.org/officeDocument/2006/relationships/customXml" Target="../ink/ink97.xml"/></Relationships>
</file>

<file path=ppt/slides/_rels/slide2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8.emf"/><Relationship Id="rId12" Type="http://schemas.openxmlformats.org/officeDocument/2006/relationships/customXml" Target="../ink/ink104.xml"/><Relationship Id="rId13" Type="http://schemas.openxmlformats.org/officeDocument/2006/relationships/image" Target="../media/image89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99.xml"/><Relationship Id="rId3" Type="http://schemas.openxmlformats.org/officeDocument/2006/relationships/image" Target="../media/image84.emf"/><Relationship Id="rId4" Type="http://schemas.openxmlformats.org/officeDocument/2006/relationships/customXml" Target="../ink/ink100.xml"/><Relationship Id="rId5" Type="http://schemas.openxmlformats.org/officeDocument/2006/relationships/image" Target="../media/image85.emf"/><Relationship Id="rId6" Type="http://schemas.openxmlformats.org/officeDocument/2006/relationships/customXml" Target="../ink/ink101.xml"/><Relationship Id="rId7" Type="http://schemas.openxmlformats.org/officeDocument/2006/relationships/image" Target="../media/image86.emf"/><Relationship Id="rId8" Type="http://schemas.openxmlformats.org/officeDocument/2006/relationships/customXml" Target="../ink/ink102.xml"/><Relationship Id="rId9" Type="http://schemas.openxmlformats.org/officeDocument/2006/relationships/image" Target="../media/image87.emf"/><Relationship Id="rId10" Type="http://schemas.openxmlformats.org/officeDocument/2006/relationships/customXml" Target="../ink/ink103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3.emf"/><Relationship Id="rId20" Type="http://schemas.openxmlformats.org/officeDocument/2006/relationships/customXml" Target="../ink/ink114.xml"/><Relationship Id="rId21" Type="http://schemas.openxmlformats.org/officeDocument/2006/relationships/image" Target="../media/image99.emf"/><Relationship Id="rId22" Type="http://schemas.openxmlformats.org/officeDocument/2006/relationships/customXml" Target="../ink/ink115.xml"/><Relationship Id="rId23" Type="http://schemas.openxmlformats.org/officeDocument/2006/relationships/image" Target="../media/image100.emf"/><Relationship Id="rId10" Type="http://schemas.openxmlformats.org/officeDocument/2006/relationships/customXml" Target="../ink/ink109.xml"/><Relationship Id="rId11" Type="http://schemas.openxmlformats.org/officeDocument/2006/relationships/image" Target="../media/image94.emf"/><Relationship Id="rId12" Type="http://schemas.openxmlformats.org/officeDocument/2006/relationships/customXml" Target="../ink/ink110.xml"/><Relationship Id="rId13" Type="http://schemas.openxmlformats.org/officeDocument/2006/relationships/image" Target="../media/image95.emf"/><Relationship Id="rId14" Type="http://schemas.openxmlformats.org/officeDocument/2006/relationships/customXml" Target="../ink/ink111.xml"/><Relationship Id="rId15" Type="http://schemas.openxmlformats.org/officeDocument/2006/relationships/image" Target="../media/image96.emf"/><Relationship Id="rId16" Type="http://schemas.openxmlformats.org/officeDocument/2006/relationships/customXml" Target="../ink/ink112.xml"/><Relationship Id="rId17" Type="http://schemas.openxmlformats.org/officeDocument/2006/relationships/image" Target="../media/image97.emf"/><Relationship Id="rId18" Type="http://schemas.openxmlformats.org/officeDocument/2006/relationships/customXml" Target="../ink/ink113.xml"/><Relationship Id="rId19" Type="http://schemas.openxmlformats.org/officeDocument/2006/relationships/image" Target="../media/image98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05.xml"/><Relationship Id="rId3" Type="http://schemas.openxmlformats.org/officeDocument/2006/relationships/image" Target="../media/image90.emf"/><Relationship Id="rId4" Type="http://schemas.openxmlformats.org/officeDocument/2006/relationships/customXml" Target="../ink/ink106.xml"/><Relationship Id="rId5" Type="http://schemas.openxmlformats.org/officeDocument/2006/relationships/image" Target="../media/image91.emf"/><Relationship Id="rId6" Type="http://schemas.openxmlformats.org/officeDocument/2006/relationships/customXml" Target="../ink/ink107.xml"/><Relationship Id="rId7" Type="http://schemas.openxmlformats.org/officeDocument/2006/relationships/image" Target="../media/image92.emf"/><Relationship Id="rId8" Type="http://schemas.openxmlformats.org/officeDocument/2006/relationships/customXml" Target="../ink/ink10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7.emf"/><Relationship Id="rId20" Type="http://schemas.openxmlformats.org/officeDocument/2006/relationships/customXml" Target="../ink/ink11.xml"/><Relationship Id="rId21" Type="http://schemas.openxmlformats.org/officeDocument/2006/relationships/image" Target="../media/image243.emf"/><Relationship Id="rId22" Type="http://schemas.openxmlformats.org/officeDocument/2006/relationships/customXml" Target="../ink/ink12.xml"/><Relationship Id="rId23" Type="http://schemas.openxmlformats.org/officeDocument/2006/relationships/image" Target="../media/image244.emf"/><Relationship Id="rId24" Type="http://schemas.openxmlformats.org/officeDocument/2006/relationships/customXml" Target="../ink/ink13.xml"/><Relationship Id="rId25" Type="http://schemas.openxmlformats.org/officeDocument/2006/relationships/image" Target="../media/image245.emf"/><Relationship Id="rId26" Type="http://schemas.openxmlformats.org/officeDocument/2006/relationships/customXml" Target="../ink/ink14.xml"/><Relationship Id="rId27" Type="http://schemas.openxmlformats.org/officeDocument/2006/relationships/image" Target="../media/image246.emf"/><Relationship Id="rId28" Type="http://schemas.openxmlformats.org/officeDocument/2006/relationships/customXml" Target="../ink/ink15.xml"/><Relationship Id="rId29" Type="http://schemas.openxmlformats.org/officeDocument/2006/relationships/image" Target="../media/image247.emf"/><Relationship Id="rId30" Type="http://schemas.openxmlformats.org/officeDocument/2006/relationships/customXml" Target="../ink/ink16.xml"/><Relationship Id="rId31" Type="http://schemas.openxmlformats.org/officeDocument/2006/relationships/image" Target="../media/image248.emf"/><Relationship Id="rId10" Type="http://schemas.openxmlformats.org/officeDocument/2006/relationships/customXml" Target="../ink/ink6.xml"/><Relationship Id="rId11" Type="http://schemas.openxmlformats.org/officeDocument/2006/relationships/image" Target="../media/image238.emf"/><Relationship Id="rId12" Type="http://schemas.openxmlformats.org/officeDocument/2006/relationships/customXml" Target="../ink/ink7.xml"/><Relationship Id="rId13" Type="http://schemas.openxmlformats.org/officeDocument/2006/relationships/image" Target="../media/image239.emf"/><Relationship Id="rId14" Type="http://schemas.openxmlformats.org/officeDocument/2006/relationships/customXml" Target="../ink/ink8.xml"/><Relationship Id="rId15" Type="http://schemas.openxmlformats.org/officeDocument/2006/relationships/image" Target="../media/image240.emf"/><Relationship Id="rId16" Type="http://schemas.openxmlformats.org/officeDocument/2006/relationships/customXml" Target="../ink/ink9.xml"/><Relationship Id="rId17" Type="http://schemas.openxmlformats.org/officeDocument/2006/relationships/image" Target="../media/image241.emf"/><Relationship Id="rId18" Type="http://schemas.openxmlformats.org/officeDocument/2006/relationships/customXml" Target="../ink/ink10.xml"/><Relationship Id="rId19" Type="http://schemas.openxmlformats.org/officeDocument/2006/relationships/image" Target="../media/image242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2.xml"/><Relationship Id="rId3" Type="http://schemas.openxmlformats.org/officeDocument/2006/relationships/image" Target="../media/image234.emf"/><Relationship Id="rId4" Type="http://schemas.openxmlformats.org/officeDocument/2006/relationships/customXml" Target="../ink/ink3.xml"/><Relationship Id="rId5" Type="http://schemas.openxmlformats.org/officeDocument/2006/relationships/image" Target="../media/image235.emf"/><Relationship Id="rId6" Type="http://schemas.openxmlformats.org/officeDocument/2006/relationships/customXml" Target="../ink/ink4.xml"/><Relationship Id="rId7" Type="http://schemas.openxmlformats.org/officeDocument/2006/relationships/image" Target="../media/image236.emf"/><Relationship Id="rId8" Type="http://schemas.openxmlformats.org/officeDocument/2006/relationships/customXml" Target="../ink/ink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7.xml"/><Relationship Id="rId3" Type="http://schemas.openxmlformats.org/officeDocument/2006/relationships/image" Target="../media/image24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emf"/><Relationship Id="rId4" Type="http://schemas.openxmlformats.org/officeDocument/2006/relationships/customXml" Target="../ink/ink19.xml"/><Relationship Id="rId5" Type="http://schemas.openxmlformats.org/officeDocument/2006/relationships/image" Target="../media/image251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8.xml"/></Relationships>
</file>

<file path=ppt/slides/_rels/slide6.xml.rels><?xml version="1.0" encoding="UTF-8" standalone="yes"?>
<Relationships xmlns="http://schemas.openxmlformats.org/package/2006/relationships"><Relationship Id="rId20" Type="http://schemas.openxmlformats.org/officeDocument/2006/relationships/customXml" Target="../ink/ink29.xml"/><Relationship Id="rId21" Type="http://schemas.openxmlformats.org/officeDocument/2006/relationships/image" Target="../media/image261.emf"/><Relationship Id="rId22" Type="http://schemas.openxmlformats.org/officeDocument/2006/relationships/customXml" Target="../ink/ink30.xml"/><Relationship Id="rId23" Type="http://schemas.openxmlformats.org/officeDocument/2006/relationships/image" Target="../media/image262.emf"/><Relationship Id="rId24" Type="http://schemas.openxmlformats.org/officeDocument/2006/relationships/customXml" Target="../ink/ink31.xml"/><Relationship Id="rId25" Type="http://schemas.openxmlformats.org/officeDocument/2006/relationships/image" Target="../media/image263.emf"/><Relationship Id="rId26" Type="http://schemas.openxmlformats.org/officeDocument/2006/relationships/customXml" Target="../ink/ink32.xml"/><Relationship Id="rId27" Type="http://schemas.openxmlformats.org/officeDocument/2006/relationships/image" Target="../media/image264.emf"/><Relationship Id="rId28" Type="http://schemas.openxmlformats.org/officeDocument/2006/relationships/customXml" Target="../ink/ink33.xml"/><Relationship Id="rId29" Type="http://schemas.openxmlformats.org/officeDocument/2006/relationships/image" Target="../media/image265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20.xml"/><Relationship Id="rId3" Type="http://schemas.openxmlformats.org/officeDocument/2006/relationships/image" Target="../media/image252.emf"/><Relationship Id="rId4" Type="http://schemas.openxmlformats.org/officeDocument/2006/relationships/customXml" Target="../ink/ink21.xml"/><Relationship Id="rId5" Type="http://schemas.openxmlformats.org/officeDocument/2006/relationships/image" Target="../media/image253.emf"/><Relationship Id="rId30" Type="http://schemas.openxmlformats.org/officeDocument/2006/relationships/customXml" Target="../ink/ink34.xml"/><Relationship Id="rId31" Type="http://schemas.openxmlformats.org/officeDocument/2006/relationships/image" Target="../media/image266.emf"/><Relationship Id="rId32" Type="http://schemas.openxmlformats.org/officeDocument/2006/relationships/customXml" Target="../ink/ink35.xml"/><Relationship Id="rId9" Type="http://schemas.openxmlformats.org/officeDocument/2006/relationships/image" Target="../media/image255.emf"/><Relationship Id="rId6" Type="http://schemas.openxmlformats.org/officeDocument/2006/relationships/customXml" Target="../ink/ink22.xml"/><Relationship Id="rId7" Type="http://schemas.openxmlformats.org/officeDocument/2006/relationships/image" Target="../media/image254.emf"/><Relationship Id="rId8" Type="http://schemas.openxmlformats.org/officeDocument/2006/relationships/customXml" Target="../ink/ink23.xml"/><Relationship Id="rId33" Type="http://schemas.openxmlformats.org/officeDocument/2006/relationships/image" Target="../media/image267.emf"/><Relationship Id="rId34" Type="http://schemas.openxmlformats.org/officeDocument/2006/relationships/customXml" Target="../ink/ink36.xml"/><Relationship Id="rId35" Type="http://schemas.openxmlformats.org/officeDocument/2006/relationships/image" Target="../media/image268.emf"/><Relationship Id="rId36" Type="http://schemas.openxmlformats.org/officeDocument/2006/relationships/customXml" Target="../ink/ink37.xml"/><Relationship Id="rId10" Type="http://schemas.openxmlformats.org/officeDocument/2006/relationships/customXml" Target="../ink/ink24.xml"/><Relationship Id="rId11" Type="http://schemas.openxmlformats.org/officeDocument/2006/relationships/image" Target="../media/image256.emf"/><Relationship Id="rId12" Type="http://schemas.openxmlformats.org/officeDocument/2006/relationships/customXml" Target="../ink/ink25.xml"/><Relationship Id="rId13" Type="http://schemas.openxmlformats.org/officeDocument/2006/relationships/image" Target="../media/image257.emf"/><Relationship Id="rId14" Type="http://schemas.openxmlformats.org/officeDocument/2006/relationships/customXml" Target="../ink/ink26.xml"/><Relationship Id="rId15" Type="http://schemas.openxmlformats.org/officeDocument/2006/relationships/image" Target="../media/image258.emf"/><Relationship Id="rId16" Type="http://schemas.openxmlformats.org/officeDocument/2006/relationships/customXml" Target="../ink/ink27.xml"/><Relationship Id="rId17" Type="http://schemas.openxmlformats.org/officeDocument/2006/relationships/image" Target="../media/image259.emf"/><Relationship Id="rId18" Type="http://schemas.openxmlformats.org/officeDocument/2006/relationships/customXml" Target="../ink/ink28.xml"/><Relationship Id="rId19" Type="http://schemas.openxmlformats.org/officeDocument/2006/relationships/image" Target="../media/image260.emf"/><Relationship Id="rId37" Type="http://schemas.openxmlformats.org/officeDocument/2006/relationships/image" Target="../media/image269.emf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73.emf"/><Relationship Id="rId20" Type="http://schemas.openxmlformats.org/officeDocument/2006/relationships/customXml" Target="../ink/ink47.xml"/><Relationship Id="rId21" Type="http://schemas.openxmlformats.org/officeDocument/2006/relationships/image" Target="../media/image279.emf"/><Relationship Id="rId22" Type="http://schemas.openxmlformats.org/officeDocument/2006/relationships/customXml" Target="../ink/ink48.xml"/><Relationship Id="rId23" Type="http://schemas.openxmlformats.org/officeDocument/2006/relationships/image" Target="../media/image280.emf"/><Relationship Id="rId24" Type="http://schemas.openxmlformats.org/officeDocument/2006/relationships/customXml" Target="../ink/ink49.xml"/><Relationship Id="rId25" Type="http://schemas.openxmlformats.org/officeDocument/2006/relationships/image" Target="../media/image281.emf"/><Relationship Id="rId26" Type="http://schemas.openxmlformats.org/officeDocument/2006/relationships/customXml" Target="../ink/ink50.xml"/><Relationship Id="rId27" Type="http://schemas.openxmlformats.org/officeDocument/2006/relationships/image" Target="../media/image282.emf"/><Relationship Id="rId28" Type="http://schemas.openxmlformats.org/officeDocument/2006/relationships/customXml" Target="../ink/ink51.xml"/><Relationship Id="rId29" Type="http://schemas.openxmlformats.org/officeDocument/2006/relationships/image" Target="../media/image283.emf"/><Relationship Id="rId10" Type="http://schemas.openxmlformats.org/officeDocument/2006/relationships/customXml" Target="../ink/ink42.xml"/><Relationship Id="rId11" Type="http://schemas.openxmlformats.org/officeDocument/2006/relationships/image" Target="../media/image274.emf"/><Relationship Id="rId12" Type="http://schemas.openxmlformats.org/officeDocument/2006/relationships/customXml" Target="../ink/ink43.xml"/><Relationship Id="rId13" Type="http://schemas.openxmlformats.org/officeDocument/2006/relationships/image" Target="../media/image275.emf"/><Relationship Id="rId14" Type="http://schemas.openxmlformats.org/officeDocument/2006/relationships/customXml" Target="../ink/ink44.xml"/><Relationship Id="rId15" Type="http://schemas.openxmlformats.org/officeDocument/2006/relationships/image" Target="../media/image276.emf"/><Relationship Id="rId16" Type="http://schemas.openxmlformats.org/officeDocument/2006/relationships/customXml" Target="../ink/ink45.xml"/><Relationship Id="rId17" Type="http://schemas.openxmlformats.org/officeDocument/2006/relationships/image" Target="../media/image277.emf"/><Relationship Id="rId18" Type="http://schemas.openxmlformats.org/officeDocument/2006/relationships/customXml" Target="../ink/ink46.xml"/><Relationship Id="rId19" Type="http://schemas.openxmlformats.org/officeDocument/2006/relationships/image" Target="../media/image278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38.xml"/><Relationship Id="rId3" Type="http://schemas.openxmlformats.org/officeDocument/2006/relationships/image" Target="../media/image270.emf"/><Relationship Id="rId4" Type="http://schemas.openxmlformats.org/officeDocument/2006/relationships/customXml" Target="../ink/ink39.xml"/><Relationship Id="rId5" Type="http://schemas.openxmlformats.org/officeDocument/2006/relationships/image" Target="../media/image271.emf"/><Relationship Id="rId6" Type="http://schemas.openxmlformats.org/officeDocument/2006/relationships/customXml" Target="../ink/ink40.xml"/><Relationship Id="rId7" Type="http://schemas.openxmlformats.org/officeDocument/2006/relationships/image" Target="../media/image272.emf"/><Relationship Id="rId8" Type="http://schemas.openxmlformats.org/officeDocument/2006/relationships/customXml" Target="../ink/ink4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4.emf"/><Relationship Id="rId4" Type="http://schemas.openxmlformats.org/officeDocument/2006/relationships/customXml" Target="../ink/ink53.xml"/><Relationship Id="rId5" Type="http://schemas.openxmlformats.org/officeDocument/2006/relationships/image" Target="../media/image285.emf"/><Relationship Id="rId6" Type="http://schemas.openxmlformats.org/officeDocument/2006/relationships/customXml" Target="../ink/ink54.xml"/><Relationship Id="rId7" Type="http://schemas.openxmlformats.org/officeDocument/2006/relationships/image" Target="../media/image286.emf"/><Relationship Id="rId8" Type="http://schemas.openxmlformats.org/officeDocument/2006/relationships/customXml" Target="../ink/ink55.xml"/><Relationship Id="rId9" Type="http://schemas.openxmlformats.org/officeDocument/2006/relationships/image" Target="../media/image287.emf"/><Relationship Id="rId10" Type="http://schemas.openxmlformats.org/officeDocument/2006/relationships/customXml" Target="../ink/ink56.xml"/><Relationship Id="rId11" Type="http://schemas.openxmlformats.org/officeDocument/2006/relationships/image" Target="../media/image288.emf"/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5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57.xml"/><Relationship Id="rId3" Type="http://schemas.openxmlformats.org/officeDocument/2006/relationships/image" Target="../media/image28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of Linear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ways to derive the “master formula”</a:t>
            </a:r>
          </a:p>
          <a:p>
            <a:r>
              <a:rPr lang="en-US" dirty="0" smtClean="0"/>
              <a:t>Extending the reach of linear regression – nonlinearities through basis functions</a:t>
            </a:r>
          </a:p>
          <a:p>
            <a:r>
              <a:rPr lang="en-US" dirty="0" smtClean="0"/>
              <a:t>Preventing </a:t>
            </a:r>
            <a:r>
              <a:rPr lang="en-US" dirty="0" err="1" smtClean="0"/>
              <a:t>overfitting</a:t>
            </a:r>
            <a:r>
              <a:rPr lang="en-US" dirty="0" smtClean="0"/>
              <a:t> by adding regularization terms</a:t>
            </a:r>
          </a:p>
          <a:p>
            <a:pPr lvl="1"/>
            <a:r>
              <a:rPr lang="en-US" dirty="0" smtClean="0"/>
              <a:t>Bayesian perspective on weight norm penalty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226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615159" y="1758402"/>
              <a:ext cx="3202200" cy="11178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1559" y="1748682"/>
                <a:ext cx="3209040" cy="11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4399839" y="1582362"/>
              <a:ext cx="398880" cy="18802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88679" y="1576242"/>
                <a:ext cx="423720" cy="19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9" name="Ink 38"/>
              <p14:cNvContentPartPr/>
              <p14:nvPr/>
            </p14:nvContentPartPr>
            <p14:xfrm>
              <a:off x="6833439" y="1465362"/>
              <a:ext cx="518040" cy="19530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25879" y="1458162"/>
                <a:ext cx="537480" cy="19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5" name="Ink 44"/>
              <p14:cNvContentPartPr/>
              <p14:nvPr/>
            </p14:nvContentPartPr>
            <p14:xfrm>
              <a:off x="362799" y="3969162"/>
              <a:ext cx="2467440" cy="24537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8839" y="3963042"/>
                <a:ext cx="2476800" cy="247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8" name="Ink 47"/>
              <p14:cNvContentPartPr/>
              <p14:nvPr/>
            </p14:nvContentPartPr>
            <p14:xfrm>
              <a:off x="3911319" y="4064922"/>
              <a:ext cx="437040" cy="246636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99079" y="4058802"/>
                <a:ext cx="462960" cy="248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1" name="Ink 50"/>
              <p14:cNvContentPartPr/>
              <p14:nvPr/>
            </p14:nvContentPartPr>
            <p14:xfrm>
              <a:off x="7461279" y="4043322"/>
              <a:ext cx="383400" cy="25545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51919" y="4035762"/>
                <a:ext cx="406440" cy="257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4" name="Ink 53"/>
              <p14:cNvContentPartPr/>
              <p14:nvPr/>
            </p14:nvContentPartPr>
            <p14:xfrm>
              <a:off x="5345199" y="1404882"/>
              <a:ext cx="1170360" cy="223200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336559" y="1401282"/>
                <a:ext cx="1186200" cy="224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0" name="Ink 59"/>
              <p14:cNvContentPartPr/>
              <p14:nvPr/>
            </p14:nvContentPartPr>
            <p14:xfrm>
              <a:off x="4118319" y="3854322"/>
              <a:ext cx="3551040" cy="274716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113279" y="3843882"/>
                <a:ext cx="3571200" cy="276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213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573759" y="1622322"/>
              <a:ext cx="8306640" cy="42505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4399" y="1614042"/>
                <a:ext cx="8328960" cy="426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1965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9-27 at 12.18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7800"/>
            <a:ext cx="9144000" cy="525032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Variants to reduce over-fitting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219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59359" y="1409562"/>
              <a:ext cx="8071200" cy="52758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1799" y="1400922"/>
                <a:ext cx="8088480" cy="529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356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182519" y="1638522"/>
              <a:ext cx="6039720" cy="18630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2079" y="1634202"/>
                <a:ext cx="6059880" cy="18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8" name="Ink 37"/>
              <p14:cNvContentPartPr/>
              <p14:nvPr/>
            </p14:nvContentPartPr>
            <p14:xfrm>
              <a:off x="3555279" y="4477842"/>
              <a:ext cx="509040" cy="210600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45559" y="4469202"/>
                <a:ext cx="523800" cy="212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9" name="Ink 38"/>
              <p14:cNvContentPartPr/>
              <p14:nvPr/>
            </p14:nvContentPartPr>
            <p14:xfrm>
              <a:off x="4061079" y="3666762"/>
              <a:ext cx="1669680" cy="83664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53879" y="3663522"/>
                <a:ext cx="1681200" cy="84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0" name="Ink 39"/>
              <p14:cNvContentPartPr/>
              <p14:nvPr/>
            </p14:nvContentPartPr>
            <p14:xfrm>
              <a:off x="6659199" y="4436802"/>
              <a:ext cx="517680" cy="205920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651639" y="4426722"/>
                <a:ext cx="539640" cy="20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5" name="Ink 44"/>
              <p14:cNvContentPartPr/>
              <p14:nvPr/>
            </p14:nvContentPartPr>
            <p14:xfrm>
              <a:off x="3879279" y="3616362"/>
              <a:ext cx="3067560" cy="26031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873879" y="3610962"/>
                <a:ext cx="3080160" cy="262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0" name="Ink 59"/>
              <p14:cNvContentPartPr/>
              <p14:nvPr/>
            </p14:nvContentPartPr>
            <p14:xfrm>
              <a:off x="518319" y="4242402"/>
              <a:ext cx="1568160" cy="103032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6079" y="4231242"/>
                <a:ext cx="1583640" cy="105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5400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95839" y="1688922"/>
              <a:ext cx="8762040" cy="47865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2599" y="1679562"/>
                <a:ext cx="8777880" cy="48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5" name="Ink 74"/>
              <p14:cNvContentPartPr/>
              <p14:nvPr/>
            </p14:nvContentPartPr>
            <p14:xfrm>
              <a:off x="3814119" y="4551282"/>
              <a:ext cx="333000" cy="25308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09079" y="4548042"/>
                <a:ext cx="349920" cy="26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8601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4532319" y="2314962"/>
              <a:ext cx="1743120" cy="1638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29079" y="2302362"/>
                <a:ext cx="175896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0" name="Ink 49"/>
              <p14:cNvContentPartPr/>
              <p14:nvPr/>
            </p14:nvContentPartPr>
            <p14:xfrm>
              <a:off x="423999" y="1634922"/>
              <a:ext cx="8658000" cy="412452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8239" y="1631322"/>
                <a:ext cx="8676000" cy="414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3448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9-27 at 12.18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7800"/>
            <a:ext cx="9144000" cy="525032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Variants to reduce over-fitting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725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Logistic Regression is a classification method (the output is binary, not a real number)</a:t>
            </a:r>
          </a:p>
          <a:p>
            <a:r>
              <a:rPr lang="en-US" dirty="0" smtClean="0"/>
              <a:t>We model the posterior probability by a logistic function whose argument is a linear function of the features + a bias term</a:t>
            </a:r>
          </a:p>
          <a:p>
            <a:r>
              <a:rPr lang="en-US" dirty="0" smtClean="0"/>
              <a:t>We can justify this choice in multiple ways</a:t>
            </a:r>
          </a:p>
          <a:p>
            <a:r>
              <a:rPr lang="en-US" dirty="0" smtClean="0"/>
              <a:t>Logistic regression can be extended to K classes, and is a building block for understanding neural networks.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991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ways of building classifiers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Generative</a:t>
            </a:r>
          </a:p>
          <a:p>
            <a:pPr>
              <a:lnSpc>
                <a:spcPct val="300000"/>
              </a:lnSpc>
            </a:pPr>
            <a:r>
              <a:rPr lang="en-US" dirty="0" smtClean="0"/>
              <a:t>Discriminative</a:t>
            </a:r>
          </a:p>
          <a:p>
            <a:pPr>
              <a:lnSpc>
                <a:spcPct val="300000"/>
              </a:lnSpc>
            </a:pPr>
            <a:r>
              <a:rPr lang="en-US" dirty="0" smtClean="0"/>
              <a:t>Find decision boundaries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010791" y="1393615"/>
              <a:ext cx="5981400" cy="43682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7111" y="1383535"/>
                <a:ext cx="6000840" cy="439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801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577293" y="1755162"/>
              <a:ext cx="8415720" cy="45475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4693" y="1743642"/>
                <a:ext cx="8433360" cy="457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2803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Posterior probability for Gaussian class-conditional densities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(important)We assume that the variances are the same for the different classes</a:t>
            </a:r>
          </a:p>
          <a:p>
            <a:r>
              <a:rPr lang="en-US" dirty="0" smtClean="0"/>
              <a:t>We do the calculation for 1D feature vectors initially; later we will see that the d-dimensional case works out quite similarly</a:t>
            </a:r>
          </a:p>
          <a:p>
            <a:r>
              <a:rPr lang="en-US" dirty="0" smtClean="0"/>
              <a:t>We will find that the posterior probability is a logistic function of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4289511" y="4756015"/>
              <a:ext cx="3740040" cy="12495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75831" y="4749895"/>
                <a:ext cx="3768120" cy="127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2644671" y="5208175"/>
              <a:ext cx="49680" cy="148536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30271" y="5197375"/>
                <a:ext cx="74880" cy="150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Ink 19"/>
              <p14:cNvContentPartPr/>
              <p14:nvPr/>
            </p14:nvContentPartPr>
            <p14:xfrm>
              <a:off x="691671" y="6306175"/>
              <a:ext cx="5470560" cy="14436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5191" y="6293575"/>
                <a:ext cx="548964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" name="Ink 21"/>
              <p14:cNvContentPartPr/>
              <p14:nvPr/>
            </p14:nvContentPartPr>
            <p14:xfrm>
              <a:off x="771231" y="5313295"/>
              <a:ext cx="3731040" cy="9820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5831" y="5298895"/>
                <a:ext cx="3750840" cy="10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7" name="Ink 26"/>
              <p14:cNvContentPartPr/>
              <p14:nvPr/>
            </p14:nvContentPartPr>
            <p14:xfrm>
              <a:off x="1943751" y="5583655"/>
              <a:ext cx="807840" cy="2534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30791" y="5573935"/>
                <a:ext cx="834480" cy="27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5" name="Ink 34"/>
              <p14:cNvContentPartPr/>
              <p14:nvPr/>
            </p14:nvContentPartPr>
            <p14:xfrm>
              <a:off x="6494871" y="5558815"/>
              <a:ext cx="975240" cy="450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487311" y="5544415"/>
                <a:ext cx="99720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2" name="Ink 51"/>
              <p14:cNvContentPartPr/>
              <p14:nvPr/>
            </p14:nvContentPartPr>
            <p14:xfrm>
              <a:off x="4175031" y="6256135"/>
              <a:ext cx="4572360" cy="43560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163511" y="6243175"/>
                <a:ext cx="4588920" cy="46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1346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Proof that the posterior is a logistic(1)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1" name="Ink 40"/>
              <p14:cNvContentPartPr/>
              <p14:nvPr/>
            </p14:nvContentPartPr>
            <p14:xfrm>
              <a:off x="5763711" y="1609255"/>
              <a:ext cx="1553040" cy="5256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54711" y="1595935"/>
                <a:ext cx="157536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9" name="Ink 48"/>
              <p14:cNvContentPartPr/>
              <p14:nvPr/>
            </p14:nvContentPartPr>
            <p14:xfrm>
              <a:off x="377751" y="1124335"/>
              <a:ext cx="7007400" cy="79956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4071" y="1112455"/>
                <a:ext cx="7032960" cy="81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5" name="Ink 84"/>
              <p14:cNvContentPartPr/>
              <p14:nvPr/>
            </p14:nvContentPartPr>
            <p14:xfrm>
              <a:off x="6185271" y="2881855"/>
              <a:ext cx="1594440" cy="11880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5551" y="2867455"/>
                <a:ext cx="161856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0" name="Ink 89"/>
              <p14:cNvContentPartPr/>
              <p14:nvPr/>
            </p14:nvContentPartPr>
            <p14:xfrm>
              <a:off x="323751" y="1089415"/>
              <a:ext cx="7796160" cy="23724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9791" y="1077175"/>
                <a:ext cx="7809120" cy="239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1" name="Ink 120"/>
              <p14:cNvContentPartPr/>
              <p14:nvPr/>
            </p14:nvContentPartPr>
            <p14:xfrm>
              <a:off x="6554271" y="2216575"/>
              <a:ext cx="1810440" cy="117756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47071" y="2203615"/>
                <a:ext cx="1821600" cy="120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2" name="Ink 121"/>
              <p14:cNvContentPartPr/>
              <p14:nvPr/>
            </p14:nvContentPartPr>
            <p14:xfrm>
              <a:off x="288471" y="3764575"/>
              <a:ext cx="8760960" cy="289260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5231" y="3751975"/>
                <a:ext cx="8779680" cy="29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3" name="Ink 122"/>
              <p14:cNvContentPartPr/>
              <p14:nvPr/>
            </p14:nvContentPartPr>
            <p14:xfrm>
              <a:off x="2988111" y="4370455"/>
              <a:ext cx="5675760" cy="25704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80551" y="4359655"/>
                <a:ext cx="5699520" cy="27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05664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Proof that the posterior is a logistic(2)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0" name="Ink 39"/>
              <p14:cNvContentPartPr/>
              <p14:nvPr/>
            </p14:nvContentPartPr>
            <p14:xfrm>
              <a:off x="5584431" y="1849015"/>
              <a:ext cx="1638720" cy="7452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81191" y="1835695"/>
                <a:ext cx="165672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1" name="Ink 40"/>
              <p14:cNvContentPartPr/>
              <p14:nvPr/>
            </p14:nvContentPartPr>
            <p14:xfrm>
              <a:off x="2756271" y="2359135"/>
              <a:ext cx="5957640" cy="12240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51591" y="2349775"/>
                <a:ext cx="5976360" cy="13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1" name="Ink 100"/>
              <p14:cNvContentPartPr/>
              <p14:nvPr/>
            </p14:nvContentPartPr>
            <p14:xfrm>
              <a:off x="297831" y="1197415"/>
              <a:ext cx="8848080" cy="277524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3871" y="1184095"/>
                <a:ext cx="8865360" cy="280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9" name="Ink 108"/>
              <p14:cNvContentPartPr/>
              <p14:nvPr/>
            </p14:nvContentPartPr>
            <p14:xfrm>
              <a:off x="2743311" y="4195135"/>
              <a:ext cx="5312880" cy="17280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32511" y="4183615"/>
                <a:ext cx="533736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7" name="Ink 126"/>
              <p14:cNvContentPartPr/>
              <p14:nvPr/>
            </p14:nvContentPartPr>
            <p14:xfrm>
              <a:off x="1889031" y="4218175"/>
              <a:ext cx="7228800" cy="249408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80751" y="4204495"/>
                <a:ext cx="7250760" cy="251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6" name="Ink 165"/>
              <p14:cNvContentPartPr/>
              <p14:nvPr/>
            </p14:nvContentPartPr>
            <p14:xfrm>
              <a:off x="2415351" y="5749615"/>
              <a:ext cx="6504480" cy="14508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04551" y="5740975"/>
                <a:ext cx="6527520" cy="16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49585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Proof that the posterior is a logistic(3)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411231" y="1333135"/>
              <a:ext cx="1953360" cy="5169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2231" y="1323055"/>
                <a:ext cx="1965600" cy="5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4873791" y="1197415"/>
              <a:ext cx="26640" cy="25956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59391" y="1186615"/>
                <a:ext cx="4680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2380431" y="1595935"/>
              <a:ext cx="6698520" cy="27072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72871" y="1584415"/>
                <a:ext cx="671868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3" name="Ink 32"/>
              <p14:cNvContentPartPr/>
              <p14:nvPr/>
            </p14:nvContentPartPr>
            <p14:xfrm>
              <a:off x="847911" y="1814455"/>
              <a:ext cx="6204240" cy="397044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4951" y="1804375"/>
                <a:ext cx="6225480" cy="399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7" name="Ink 86"/>
              <p14:cNvContentPartPr/>
              <p14:nvPr/>
            </p14:nvContentPartPr>
            <p14:xfrm>
              <a:off x="3022311" y="5286655"/>
              <a:ext cx="1646280" cy="8280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11151" y="5271175"/>
                <a:ext cx="167292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1" name="Ink 100"/>
              <p14:cNvContentPartPr/>
              <p14:nvPr/>
            </p14:nvContentPartPr>
            <p14:xfrm>
              <a:off x="6657231" y="4641535"/>
              <a:ext cx="1093320" cy="99540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643911" y="4628935"/>
                <a:ext cx="1123560" cy="101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8649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of the </a:t>
            </a:r>
            <a:r>
              <a:rPr lang="en-US" dirty="0"/>
              <a:t>l</a:t>
            </a:r>
            <a:r>
              <a:rPr lang="en-US" dirty="0" smtClean="0"/>
              <a:t>ogistic function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863631" y="1272655"/>
              <a:ext cx="144720" cy="48902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1391" y="1267615"/>
                <a:ext cx="172440" cy="49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357231" y="5009095"/>
              <a:ext cx="8336520" cy="2282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2191" y="4996855"/>
                <a:ext cx="835380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3883071" y="3514735"/>
              <a:ext cx="181080" cy="212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73711" y="3504295"/>
                <a:ext cx="2012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Ink 20"/>
              <p14:cNvContentPartPr/>
              <p14:nvPr/>
            </p14:nvContentPartPr>
            <p14:xfrm>
              <a:off x="3312111" y="1822015"/>
              <a:ext cx="660960" cy="3387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00591" y="1810135"/>
                <a:ext cx="68040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Ink 21"/>
              <p14:cNvContentPartPr/>
              <p14:nvPr/>
            </p14:nvContentPartPr>
            <p14:xfrm>
              <a:off x="3251631" y="3407095"/>
              <a:ext cx="507960" cy="32652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40831" y="3394855"/>
                <a:ext cx="531720" cy="35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2" name="Ink 31"/>
              <p14:cNvContentPartPr/>
              <p14:nvPr/>
            </p14:nvContentPartPr>
            <p14:xfrm>
              <a:off x="531471" y="3566935"/>
              <a:ext cx="3487320" cy="15022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6791" y="3563695"/>
                <a:ext cx="3495240" cy="151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3" name="Ink 32"/>
              <p14:cNvContentPartPr/>
              <p14:nvPr/>
            </p14:nvContentPartPr>
            <p14:xfrm>
              <a:off x="3906111" y="1965655"/>
              <a:ext cx="4362840" cy="17146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902151" y="1954855"/>
                <a:ext cx="4377600" cy="172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8" name="Ink 47"/>
              <p14:cNvContentPartPr/>
              <p14:nvPr/>
            </p14:nvContentPartPr>
            <p14:xfrm>
              <a:off x="7407111" y="1099135"/>
              <a:ext cx="50040" cy="20340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97031" y="1089055"/>
                <a:ext cx="6336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3" name="Ink 52"/>
              <p14:cNvContentPartPr/>
              <p14:nvPr/>
            </p14:nvContentPartPr>
            <p14:xfrm>
              <a:off x="6701151" y="1346095"/>
              <a:ext cx="1530720" cy="11448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691791" y="1332775"/>
                <a:ext cx="155340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4" name="Ink 53"/>
              <p14:cNvContentPartPr/>
              <p14:nvPr/>
            </p14:nvContentPartPr>
            <p14:xfrm>
              <a:off x="6801231" y="1486135"/>
              <a:ext cx="1600560" cy="3884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786831" y="1475335"/>
                <a:ext cx="1618200" cy="41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6" name="Ink 65"/>
              <p14:cNvContentPartPr/>
              <p14:nvPr/>
            </p14:nvContentPartPr>
            <p14:xfrm>
              <a:off x="687711" y="5379895"/>
              <a:ext cx="8432280" cy="148608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76551" y="5369095"/>
                <a:ext cx="8447040" cy="150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06479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304800"/>
            <a:ext cx="95250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The posterior is logistic for multivariate Gaussians (1)</a:t>
            </a:r>
            <a:endParaRPr lang="en-US" sz="3200" dirty="0"/>
          </a:p>
        </p:txBody>
      </p:sp>
      <p:pic>
        <p:nvPicPr>
          <p:cNvPr id="3" name="Picture 2" descr="Screen Shot 2016-09-29 at 12.04.0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4191"/>
            <a:ext cx="9144000" cy="404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628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991600" cy="1143000"/>
          </a:xfrm>
        </p:spPr>
        <p:txBody>
          <a:bodyPr>
            <a:normAutofit/>
          </a:bodyPr>
          <a:lstStyle/>
          <a:p>
            <a:r>
              <a:rPr lang="en-US" sz="3200" dirty="0"/>
              <a:t>The posterior is logistic for multivariate Gaussians </a:t>
            </a:r>
            <a:r>
              <a:rPr lang="en-US" sz="3200" dirty="0" smtClean="0"/>
              <a:t>(2)</a:t>
            </a:r>
            <a:endParaRPr lang="en-US" sz="3200" dirty="0"/>
          </a:p>
        </p:txBody>
      </p:sp>
      <p:pic>
        <p:nvPicPr>
          <p:cNvPr id="3" name="Picture 2" descr="Screen Shot 2016-09-29 at 12.04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6726"/>
            <a:ext cx="9144000" cy="437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549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heuristic argument for the logistic</a:t>
            </a:r>
            <a:endParaRPr lang="en-US" dirty="0"/>
          </a:p>
        </p:txBody>
      </p:sp>
      <p:pic>
        <p:nvPicPr>
          <p:cNvPr id="3" name="Picture 2" descr="Screen Shot 2016-09-29 at 12.06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5041"/>
            <a:ext cx="9144000" cy="376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060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74638"/>
            <a:ext cx="8991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Neural networks can be modeled by logistics</a:t>
            </a:r>
            <a:endParaRPr lang="en-US" sz="3600" dirty="0"/>
          </a:p>
        </p:txBody>
      </p:sp>
      <p:pic>
        <p:nvPicPr>
          <p:cNvPr id="3" name="Picture 2" descr="Screen Shot 2016-09-29 at 12.06.3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27478"/>
            <a:ext cx="9144000" cy="295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006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28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Modeling the probability distribution</a:t>
            </a:r>
            <a:endParaRPr lang="en-US" dirty="0"/>
          </a:p>
        </p:txBody>
      </p:sp>
      <p:pic>
        <p:nvPicPr>
          <p:cNvPr id="3" name="Picture 2" descr="Screen Shot 2016-09-29 at 12.16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2879"/>
            <a:ext cx="9144000" cy="6125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835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9" name="Ink 48"/>
              <p14:cNvContentPartPr/>
              <p14:nvPr/>
            </p14:nvContentPartPr>
            <p14:xfrm>
              <a:off x="391173" y="1357002"/>
              <a:ext cx="8637480" cy="124704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9653" y="1347282"/>
                <a:ext cx="8655120" cy="12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3" name="Ink 52"/>
              <p14:cNvContentPartPr/>
              <p14:nvPr/>
            </p14:nvContentPartPr>
            <p14:xfrm>
              <a:off x="1604373" y="2817882"/>
              <a:ext cx="398520" cy="286236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2493" y="2809962"/>
                <a:ext cx="425160" cy="288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2" name="Ink 61"/>
              <p14:cNvContentPartPr/>
              <p14:nvPr/>
            </p14:nvContentPartPr>
            <p14:xfrm>
              <a:off x="2610213" y="2889882"/>
              <a:ext cx="498960" cy="263304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02653" y="2882322"/>
                <a:ext cx="519480" cy="265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5" name="Ink 64"/>
              <p14:cNvContentPartPr/>
              <p14:nvPr/>
            </p14:nvContentPartPr>
            <p14:xfrm>
              <a:off x="1448853" y="3018042"/>
              <a:ext cx="4006080" cy="343872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35173" y="3008322"/>
                <a:ext cx="4034160" cy="346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7" name="Ink 66"/>
              <p14:cNvContentPartPr/>
              <p14:nvPr/>
            </p14:nvContentPartPr>
            <p14:xfrm>
              <a:off x="4153893" y="2805642"/>
              <a:ext cx="255960" cy="264672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41653" y="2800602"/>
                <a:ext cx="282960" cy="266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0" name="Ink 69"/>
              <p14:cNvContentPartPr/>
              <p14:nvPr/>
            </p14:nvContentPartPr>
            <p14:xfrm>
              <a:off x="6908613" y="2807082"/>
              <a:ext cx="434520" cy="275904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904293" y="2801322"/>
                <a:ext cx="451080" cy="27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2" name="Ink 71"/>
              <p14:cNvContentPartPr/>
              <p14:nvPr/>
            </p14:nvContentPartPr>
            <p14:xfrm>
              <a:off x="7457613" y="2756682"/>
              <a:ext cx="329040" cy="264240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45373" y="2748402"/>
                <a:ext cx="356760" cy="266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3" name="Ink 72"/>
              <p14:cNvContentPartPr/>
              <p14:nvPr/>
            </p14:nvContentPartPr>
            <p14:xfrm>
              <a:off x="7826613" y="3734442"/>
              <a:ext cx="334800" cy="32220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814373" y="3720402"/>
                <a:ext cx="36144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5" name="Ink 74"/>
              <p14:cNvContentPartPr/>
              <p14:nvPr/>
            </p14:nvContentPartPr>
            <p14:xfrm>
              <a:off x="8322333" y="2672442"/>
              <a:ext cx="278640" cy="264168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315133" y="2666322"/>
                <a:ext cx="299160" cy="266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9" name="Ink 88"/>
              <p14:cNvContentPartPr/>
              <p14:nvPr/>
            </p14:nvContentPartPr>
            <p14:xfrm>
              <a:off x="5668413" y="3112362"/>
              <a:ext cx="1050480" cy="4968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61213" y="3100482"/>
                <a:ext cx="106812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0" name="Ink 89"/>
              <p14:cNvContentPartPr/>
              <p14:nvPr/>
            </p14:nvContentPartPr>
            <p14:xfrm>
              <a:off x="5011413" y="2453562"/>
              <a:ext cx="1046880" cy="30852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004933" y="2447082"/>
                <a:ext cx="1060560" cy="310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3" name="Ink 92"/>
              <p14:cNvContentPartPr/>
              <p14:nvPr/>
            </p14:nvContentPartPr>
            <p14:xfrm>
              <a:off x="5927253" y="3690522"/>
              <a:ext cx="1042200" cy="140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921853" y="3680082"/>
                <a:ext cx="105660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9" name="Ink 98"/>
              <p14:cNvContentPartPr/>
              <p14:nvPr/>
            </p14:nvContentPartPr>
            <p14:xfrm>
              <a:off x="4337133" y="3160602"/>
              <a:ext cx="428040" cy="3096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327773" y="3153762"/>
                <a:ext cx="44064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0" name="Ink 99"/>
              <p14:cNvContentPartPr/>
              <p14:nvPr/>
            </p14:nvContentPartPr>
            <p14:xfrm>
              <a:off x="4299693" y="3725802"/>
              <a:ext cx="629640" cy="331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291773" y="3716442"/>
                <a:ext cx="64080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1" name="Ink 100"/>
              <p14:cNvContentPartPr/>
              <p14:nvPr/>
            </p14:nvContentPartPr>
            <p14:xfrm>
              <a:off x="3491853" y="3928842"/>
              <a:ext cx="382320" cy="543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482493" y="3915162"/>
                <a:ext cx="405360" cy="7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4260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pic>
        <p:nvPicPr>
          <p:cNvPr id="3" name="Picture 2" descr="Screen Shot 2016-09-29 at 12.17.3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0327"/>
            <a:ext cx="9144000" cy="468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302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86868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Next, we compute the gradient of the log-likelihood</a:t>
            </a:r>
            <a:endParaRPr lang="en-US" dirty="0"/>
          </a:p>
        </p:txBody>
      </p:sp>
      <p:pic>
        <p:nvPicPr>
          <p:cNvPr id="3" name="Picture 2" descr="Screen Shot 2016-09-29 at 12.22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6400"/>
            <a:ext cx="9144000" cy="203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57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Screen Shot 2016-09-29 at 12.22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534" y="685800"/>
            <a:ext cx="9144000" cy="2033386"/>
          </a:xfrm>
          <a:prstGeom prst="rect">
            <a:avLst/>
          </a:prstGeom>
        </p:spPr>
      </p:pic>
      <p:pic>
        <p:nvPicPr>
          <p:cNvPr id="4" name="Picture 3" descr="Screen Shot 2016-09-29 at 12.23.2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0800"/>
            <a:ext cx="9144000" cy="396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511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Stochastic Gradient Descent</a:t>
            </a:r>
            <a:endParaRPr lang="en-US" dirty="0"/>
          </a:p>
        </p:txBody>
      </p:sp>
      <p:pic>
        <p:nvPicPr>
          <p:cNvPr id="3" name="Picture 2" descr="Screen Shot 2016-09-29 at 12.2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3061"/>
            <a:ext cx="9144000" cy="231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589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539493" y="1620882"/>
              <a:ext cx="8249400" cy="48452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9053" y="1609362"/>
                <a:ext cx="8272080" cy="487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9531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4" name="Ink 23"/>
              <p14:cNvContentPartPr/>
              <p14:nvPr/>
            </p14:nvContentPartPr>
            <p14:xfrm>
              <a:off x="642453" y="1404522"/>
              <a:ext cx="6660000" cy="13420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8853" y="1396242"/>
                <a:ext cx="6672600" cy="13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9" name="Ink 48"/>
              <p14:cNvContentPartPr/>
              <p14:nvPr/>
            </p14:nvContentPartPr>
            <p14:xfrm>
              <a:off x="333213" y="1458162"/>
              <a:ext cx="7902360" cy="277380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5293" y="1449522"/>
                <a:ext cx="7913880" cy="279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9600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915480" y="1724040"/>
              <a:ext cx="365040" cy="22460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3240" y="1715400"/>
                <a:ext cx="380520" cy="226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1186200" y="1847160"/>
              <a:ext cx="534960" cy="20926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4680" y="1836360"/>
                <a:ext cx="555480" cy="21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21"/>
              <p14:cNvContentPartPr/>
              <p14:nvPr/>
            </p14:nvContentPartPr>
            <p14:xfrm>
              <a:off x="1720080" y="1722600"/>
              <a:ext cx="432000" cy="22982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12160" y="1714680"/>
                <a:ext cx="448200" cy="230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7" name="Ink 26"/>
              <p14:cNvContentPartPr/>
              <p14:nvPr/>
            </p14:nvContentPartPr>
            <p14:xfrm>
              <a:off x="3322080" y="1695960"/>
              <a:ext cx="505080" cy="237600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13800" y="1691280"/>
                <a:ext cx="516600" cy="238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Ink 29"/>
              <p14:cNvContentPartPr/>
              <p14:nvPr/>
            </p14:nvContentPartPr>
            <p14:xfrm>
              <a:off x="6053040" y="1747080"/>
              <a:ext cx="559800" cy="23900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49080" y="1742040"/>
                <a:ext cx="574200" cy="239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5" name="Ink 34"/>
              <p14:cNvContentPartPr/>
              <p14:nvPr/>
            </p14:nvContentPartPr>
            <p14:xfrm>
              <a:off x="4389120" y="2486520"/>
              <a:ext cx="452160" cy="67788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381560" y="2475360"/>
                <a:ext cx="471960" cy="69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6" name="Ink 35"/>
              <p14:cNvContentPartPr/>
              <p14:nvPr/>
            </p14:nvContentPartPr>
            <p14:xfrm>
              <a:off x="6762600" y="1732680"/>
              <a:ext cx="555480" cy="228672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755400" y="1726560"/>
                <a:ext cx="565920" cy="230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7" name="Ink 36"/>
              <p14:cNvContentPartPr/>
              <p14:nvPr/>
            </p14:nvContentPartPr>
            <p14:xfrm>
              <a:off x="7198200" y="2706840"/>
              <a:ext cx="344160" cy="2768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191360" y="2701440"/>
                <a:ext cx="363600" cy="2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8" name="Ink 37"/>
              <p14:cNvContentPartPr/>
              <p14:nvPr/>
            </p14:nvContentPartPr>
            <p14:xfrm>
              <a:off x="7598520" y="1714320"/>
              <a:ext cx="419760" cy="224208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594560" y="1704600"/>
                <a:ext cx="434880" cy="225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1" name="Ink 40"/>
              <p14:cNvContentPartPr/>
              <p14:nvPr/>
            </p14:nvContentPartPr>
            <p14:xfrm>
              <a:off x="3438720" y="4397760"/>
              <a:ext cx="371880" cy="224604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28640" y="4394520"/>
                <a:ext cx="385920" cy="22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2" name="Ink 41"/>
              <p14:cNvContentPartPr/>
              <p14:nvPr/>
            </p14:nvContentPartPr>
            <p14:xfrm>
              <a:off x="2500200" y="2612880"/>
              <a:ext cx="394920" cy="19152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490840" y="2604240"/>
                <a:ext cx="40752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3" name="Ink 42"/>
              <p14:cNvContentPartPr/>
              <p14:nvPr/>
            </p14:nvContentPartPr>
            <p14:xfrm>
              <a:off x="2536560" y="2997360"/>
              <a:ext cx="356040" cy="17244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532240" y="2994120"/>
                <a:ext cx="36360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8" name="Ink 47"/>
              <p14:cNvContentPartPr/>
              <p14:nvPr/>
            </p14:nvContentPartPr>
            <p14:xfrm>
              <a:off x="6137280" y="4521960"/>
              <a:ext cx="368280" cy="19861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133680" y="4515840"/>
                <a:ext cx="384480" cy="20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9" name="Ink 48"/>
              <p14:cNvContentPartPr/>
              <p14:nvPr/>
            </p14:nvContentPartPr>
            <p14:xfrm>
              <a:off x="3817440" y="5356440"/>
              <a:ext cx="2433960" cy="39348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806640" y="5348160"/>
                <a:ext cx="2448000" cy="41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6" name="Ink 55"/>
              <p14:cNvContentPartPr/>
              <p14:nvPr/>
            </p14:nvContentPartPr>
            <p14:xfrm>
              <a:off x="6686280" y="4537440"/>
              <a:ext cx="294120" cy="185616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677280" y="4531680"/>
                <a:ext cx="306720" cy="18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0" name="Ink 59"/>
              <p14:cNvContentPartPr/>
              <p14:nvPr/>
            </p14:nvContentPartPr>
            <p14:xfrm>
              <a:off x="7025040" y="5275800"/>
              <a:ext cx="346680" cy="25884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018560" y="5266440"/>
                <a:ext cx="366120" cy="2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1" name="Ink 60"/>
              <p14:cNvContentPartPr/>
              <p14:nvPr/>
            </p14:nvContentPartPr>
            <p14:xfrm>
              <a:off x="7468920" y="4510440"/>
              <a:ext cx="229320" cy="180720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460640" y="4499640"/>
                <a:ext cx="251280" cy="18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2" name="Ink 61"/>
              <p14:cNvContentPartPr/>
              <p14:nvPr/>
            </p14:nvContentPartPr>
            <p14:xfrm>
              <a:off x="2340000" y="5093640"/>
              <a:ext cx="371160" cy="58932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332080" y="5088240"/>
                <a:ext cx="382320" cy="59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3494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63000" y="1917000"/>
              <a:ext cx="3266280" cy="13611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280" y="1911600"/>
                <a:ext cx="3281760" cy="13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249840" y="2052360"/>
              <a:ext cx="2009520" cy="8316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6240" y="2045160"/>
                <a:ext cx="2019960" cy="84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" name="Ink 23"/>
              <p14:cNvContentPartPr/>
              <p14:nvPr/>
            </p14:nvContentPartPr>
            <p14:xfrm>
              <a:off x="443160" y="2114280"/>
              <a:ext cx="2361960" cy="93600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9560" y="2108880"/>
                <a:ext cx="2369880" cy="9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Ink 24"/>
              <p14:cNvContentPartPr/>
              <p14:nvPr/>
            </p14:nvContentPartPr>
            <p14:xfrm>
              <a:off x="674280" y="2751120"/>
              <a:ext cx="775800" cy="3272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1040" y="2747880"/>
                <a:ext cx="78228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" name="Ink 25"/>
              <p14:cNvContentPartPr/>
              <p14:nvPr/>
            </p14:nvContentPartPr>
            <p14:xfrm>
              <a:off x="1136520" y="2269440"/>
              <a:ext cx="1823760" cy="75600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32920" y="2264400"/>
                <a:ext cx="1832400" cy="76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7" name="Ink 26"/>
              <p14:cNvContentPartPr/>
              <p14:nvPr/>
            </p14:nvContentPartPr>
            <p14:xfrm>
              <a:off x="1877760" y="2567520"/>
              <a:ext cx="1211400" cy="4100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74520" y="2562840"/>
                <a:ext cx="1219320" cy="41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" name="Ink 29"/>
              <p14:cNvContentPartPr/>
              <p14:nvPr/>
            </p14:nvContentPartPr>
            <p14:xfrm>
              <a:off x="1324800" y="1990080"/>
              <a:ext cx="1989000" cy="8060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321560" y="1984320"/>
                <a:ext cx="1998000" cy="81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6" name="Ink 35"/>
              <p14:cNvContentPartPr/>
              <p14:nvPr/>
            </p14:nvContentPartPr>
            <p14:xfrm>
              <a:off x="1035720" y="2527920"/>
              <a:ext cx="1688040" cy="64944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32480" y="2524680"/>
                <a:ext cx="1694520" cy="65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3" name="Ink 92"/>
              <p14:cNvContentPartPr/>
              <p14:nvPr/>
            </p14:nvContentPartPr>
            <p14:xfrm>
              <a:off x="1580400" y="1463040"/>
              <a:ext cx="697680" cy="3106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572480" y="1451160"/>
                <a:ext cx="716760" cy="33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0" name="Ink 99"/>
              <p14:cNvContentPartPr/>
              <p14:nvPr/>
            </p14:nvContentPartPr>
            <p14:xfrm>
              <a:off x="1691640" y="2437920"/>
              <a:ext cx="1824840" cy="28620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687320" y="2432520"/>
                <a:ext cx="1839240" cy="2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2" name="Ink 141"/>
              <p14:cNvContentPartPr/>
              <p14:nvPr/>
            </p14:nvContentPartPr>
            <p14:xfrm>
              <a:off x="527760" y="1491840"/>
              <a:ext cx="1560240" cy="175860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24520" y="1478880"/>
                <a:ext cx="1567080" cy="177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9" name="Ink 178"/>
              <p14:cNvContentPartPr/>
              <p14:nvPr/>
            </p14:nvContentPartPr>
            <p14:xfrm>
              <a:off x="194613" y="2318400"/>
              <a:ext cx="8816907" cy="4376322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87053" y="2305800"/>
                <a:ext cx="8827707" cy="44033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01" name="Ink 200"/>
              <p14:cNvContentPartPr/>
              <p14:nvPr/>
            </p14:nvContentPartPr>
            <p14:xfrm>
              <a:off x="6587493" y="5995242"/>
              <a:ext cx="2224440" cy="73728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578493" y="5983722"/>
                <a:ext cx="2245320" cy="75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02" name="Ink 201"/>
              <p14:cNvContentPartPr/>
              <p14:nvPr/>
            </p14:nvContentPartPr>
            <p14:xfrm>
              <a:off x="7042173" y="6399522"/>
              <a:ext cx="1515240" cy="33084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036773" y="6396282"/>
                <a:ext cx="1523880" cy="34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8149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70519" y="1691802"/>
              <a:ext cx="8238600" cy="4869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5839" y="1679922"/>
                <a:ext cx="8246880" cy="48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3" name="Ink 92"/>
              <p14:cNvContentPartPr/>
              <p14:nvPr/>
            </p14:nvContentPartPr>
            <p14:xfrm>
              <a:off x="4128759" y="5311242"/>
              <a:ext cx="1031400" cy="14036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14359" y="5301522"/>
                <a:ext cx="1059840" cy="142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6" name="Ink 95"/>
              <p14:cNvContentPartPr/>
              <p14:nvPr/>
            </p14:nvContentPartPr>
            <p14:xfrm>
              <a:off x="5525559" y="5859882"/>
              <a:ext cx="395640" cy="1555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14039" y="5854482"/>
                <a:ext cx="41076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0" name="Ink 99"/>
              <p14:cNvContentPartPr/>
              <p14:nvPr/>
            </p14:nvContentPartPr>
            <p14:xfrm>
              <a:off x="6452199" y="5275242"/>
              <a:ext cx="359280" cy="14335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437439" y="5263002"/>
                <a:ext cx="378360" cy="146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9" name="Ink 118"/>
              <p14:cNvContentPartPr/>
              <p14:nvPr/>
            </p14:nvContentPartPr>
            <p14:xfrm>
              <a:off x="7932159" y="5166162"/>
              <a:ext cx="276840" cy="147960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922439" y="5152482"/>
                <a:ext cx="302040" cy="150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1629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07519" y="1797282"/>
              <a:ext cx="8514000" cy="47962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999" y="1785042"/>
                <a:ext cx="8530200" cy="482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02750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VIOUS_ACTIVE_SLIDE" val="29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274</Words>
  <Application>Microsoft Macintosh PowerPoint</Application>
  <PresentationFormat>On-screen Show (4:3)</PresentationFormat>
  <Paragraphs>32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Review of Linear Regression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Variants to reduce over-fitting</vt:lpstr>
      <vt:lpstr>PowerPoint Presentation</vt:lpstr>
      <vt:lpstr>PowerPoint Presentation</vt:lpstr>
      <vt:lpstr>PowerPoint Presentation</vt:lpstr>
      <vt:lpstr>PowerPoint Presentation</vt:lpstr>
      <vt:lpstr>Variants to reduce over-fitting</vt:lpstr>
      <vt:lpstr>Logistic Regression</vt:lpstr>
      <vt:lpstr>Three ways of building classifiers</vt:lpstr>
      <vt:lpstr>Posterior probability for Gaussian class-conditional densities</vt:lpstr>
      <vt:lpstr>Proof that the posterior is a logistic(1)</vt:lpstr>
      <vt:lpstr>Proof that the posterior is a logistic(2)</vt:lpstr>
      <vt:lpstr>Proof that the posterior is a logistic(3)</vt:lpstr>
      <vt:lpstr>Graph of the logistic function</vt:lpstr>
      <vt:lpstr>The posterior is logistic for multivariate Gaussians (1)</vt:lpstr>
      <vt:lpstr>The posterior is logistic for multivariate Gaussians (2)</vt:lpstr>
      <vt:lpstr>A heuristic argument for the logistic</vt:lpstr>
      <vt:lpstr>Neural networks can be modeled by logistics</vt:lpstr>
      <vt:lpstr>Modeling the probability distribution</vt:lpstr>
      <vt:lpstr>Maximum Likelihood Estimation</vt:lpstr>
      <vt:lpstr>Next, we compute the gradient of the log-likelihood</vt:lpstr>
      <vt:lpstr>PowerPoint Presentation</vt:lpstr>
      <vt:lpstr>Stochastic Gradient Descent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 Theory</dc:title>
  <dc:creator>malik</dc:creator>
  <cp:lastModifiedBy>Jitendra Malik</cp:lastModifiedBy>
  <cp:revision>48</cp:revision>
  <dcterms:created xsi:type="dcterms:W3CDTF">2013-01-31T04:58:37Z</dcterms:created>
  <dcterms:modified xsi:type="dcterms:W3CDTF">2016-09-29T21:07:16Z</dcterms:modified>
</cp:coreProperties>
</file>